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0" r:id="rId2"/>
    <p:sldMasterId id="2147483662" r:id="rId3"/>
  </p:sldMasterIdLst>
  <p:notesMasterIdLst>
    <p:notesMasterId r:id="rId38"/>
  </p:notesMasterIdLst>
  <p:handoutMasterIdLst>
    <p:handoutMasterId r:id="rId39"/>
  </p:handoutMasterIdLst>
  <p:sldIdLst>
    <p:sldId id="481" r:id="rId4"/>
    <p:sldId id="482" r:id="rId5"/>
    <p:sldId id="517" r:id="rId6"/>
    <p:sldId id="509" r:id="rId7"/>
    <p:sldId id="484" r:id="rId8"/>
    <p:sldId id="485" r:id="rId9"/>
    <p:sldId id="486" r:id="rId10"/>
    <p:sldId id="487" r:id="rId11"/>
    <p:sldId id="518" r:id="rId12"/>
    <p:sldId id="488" r:id="rId13"/>
    <p:sldId id="489" r:id="rId14"/>
    <p:sldId id="490" r:id="rId15"/>
    <p:sldId id="491" r:id="rId16"/>
    <p:sldId id="492" r:id="rId17"/>
    <p:sldId id="493" r:id="rId18"/>
    <p:sldId id="494" r:id="rId19"/>
    <p:sldId id="495" r:id="rId20"/>
    <p:sldId id="510" r:id="rId21"/>
    <p:sldId id="496" r:id="rId22"/>
    <p:sldId id="497" r:id="rId23"/>
    <p:sldId id="498" r:id="rId24"/>
    <p:sldId id="499" r:id="rId25"/>
    <p:sldId id="500" r:id="rId26"/>
    <p:sldId id="501" r:id="rId27"/>
    <p:sldId id="502" r:id="rId28"/>
    <p:sldId id="503" r:id="rId29"/>
    <p:sldId id="504" r:id="rId30"/>
    <p:sldId id="506" r:id="rId31"/>
    <p:sldId id="505" r:id="rId32"/>
    <p:sldId id="512" r:id="rId33"/>
    <p:sldId id="513" r:id="rId34"/>
    <p:sldId id="511" r:id="rId35"/>
    <p:sldId id="519" r:id="rId36"/>
    <p:sldId id="369" r:id="rId37"/>
  </p:sldIdLst>
  <p:sldSz cx="9144000" cy="6858000" type="screen4x3"/>
  <p:notesSz cx="9144000" cy="6858000"/>
  <p:defaultTextStyle>
    <a:defPPr>
      <a:defRPr lang="en-US"/>
    </a:defPPr>
    <a:lvl1pPr algn="l" rtl="0" eaLnBrk="0" fontAlgn="base" hangingPunct="0">
      <a:spcBef>
        <a:spcPct val="0"/>
      </a:spcBef>
      <a:spcAft>
        <a:spcPct val="0"/>
      </a:spcAft>
      <a:defRPr sz="1400" b="1" kern="1200">
        <a:solidFill>
          <a:schemeClr val="tx1"/>
        </a:solidFill>
        <a:latin typeface="Times New Roman" charset="0"/>
        <a:ea typeface="+mn-ea"/>
        <a:cs typeface="+mn-cs"/>
      </a:defRPr>
    </a:lvl1pPr>
    <a:lvl2pPr marL="457200" algn="l" rtl="0" eaLnBrk="0" fontAlgn="base" hangingPunct="0">
      <a:spcBef>
        <a:spcPct val="0"/>
      </a:spcBef>
      <a:spcAft>
        <a:spcPct val="0"/>
      </a:spcAft>
      <a:defRPr sz="1400" b="1" kern="1200">
        <a:solidFill>
          <a:schemeClr val="tx1"/>
        </a:solidFill>
        <a:latin typeface="Times New Roman" charset="0"/>
        <a:ea typeface="+mn-ea"/>
        <a:cs typeface="+mn-cs"/>
      </a:defRPr>
    </a:lvl2pPr>
    <a:lvl3pPr marL="914400" algn="l" rtl="0" eaLnBrk="0" fontAlgn="base" hangingPunct="0">
      <a:spcBef>
        <a:spcPct val="0"/>
      </a:spcBef>
      <a:spcAft>
        <a:spcPct val="0"/>
      </a:spcAft>
      <a:defRPr sz="1400" b="1" kern="1200">
        <a:solidFill>
          <a:schemeClr val="tx1"/>
        </a:solidFill>
        <a:latin typeface="Times New Roman" charset="0"/>
        <a:ea typeface="+mn-ea"/>
        <a:cs typeface="+mn-cs"/>
      </a:defRPr>
    </a:lvl3pPr>
    <a:lvl4pPr marL="1371600" algn="l" rtl="0" eaLnBrk="0" fontAlgn="base" hangingPunct="0">
      <a:spcBef>
        <a:spcPct val="0"/>
      </a:spcBef>
      <a:spcAft>
        <a:spcPct val="0"/>
      </a:spcAft>
      <a:defRPr sz="1400" b="1" kern="1200">
        <a:solidFill>
          <a:schemeClr val="tx1"/>
        </a:solidFill>
        <a:latin typeface="Times New Roman" charset="0"/>
        <a:ea typeface="+mn-ea"/>
        <a:cs typeface="+mn-cs"/>
      </a:defRPr>
    </a:lvl4pPr>
    <a:lvl5pPr marL="1828800" algn="l" rtl="0" eaLnBrk="0" fontAlgn="base" hangingPunct="0">
      <a:spcBef>
        <a:spcPct val="0"/>
      </a:spcBef>
      <a:spcAft>
        <a:spcPct val="0"/>
      </a:spcAft>
      <a:defRPr sz="1400" b="1" kern="1200">
        <a:solidFill>
          <a:schemeClr val="tx1"/>
        </a:solidFill>
        <a:latin typeface="Times New Roman" charset="0"/>
        <a:ea typeface="+mn-ea"/>
        <a:cs typeface="+mn-cs"/>
      </a:defRPr>
    </a:lvl5pPr>
    <a:lvl6pPr marL="2286000" algn="l" defTabSz="457200" rtl="0" eaLnBrk="1" latinLnBrk="0" hangingPunct="1">
      <a:defRPr sz="1400" b="1" kern="1200">
        <a:solidFill>
          <a:schemeClr val="tx1"/>
        </a:solidFill>
        <a:latin typeface="Times New Roman" charset="0"/>
        <a:ea typeface="+mn-ea"/>
        <a:cs typeface="+mn-cs"/>
      </a:defRPr>
    </a:lvl6pPr>
    <a:lvl7pPr marL="2743200" algn="l" defTabSz="457200" rtl="0" eaLnBrk="1" latinLnBrk="0" hangingPunct="1">
      <a:defRPr sz="1400" b="1" kern="1200">
        <a:solidFill>
          <a:schemeClr val="tx1"/>
        </a:solidFill>
        <a:latin typeface="Times New Roman" charset="0"/>
        <a:ea typeface="+mn-ea"/>
        <a:cs typeface="+mn-cs"/>
      </a:defRPr>
    </a:lvl7pPr>
    <a:lvl8pPr marL="3200400" algn="l" defTabSz="457200" rtl="0" eaLnBrk="1" latinLnBrk="0" hangingPunct="1">
      <a:defRPr sz="1400" b="1" kern="1200">
        <a:solidFill>
          <a:schemeClr val="tx1"/>
        </a:solidFill>
        <a:latin typeface="Times New Roman" charset="0"/>
        <a:ea typeface="+mn-ea"/>
        <a:cs typeface="+mn-cs"/>
      </a:defRPr>
    </a:lvl8pPr>
    <a:lvl9pPr marL="3657600" algn="l" defTabSz="457200" rtl="0" eaLnBrk="1" latinLnBrk="0" hangingPunct="1">
      <a:defRPr sz="1400" b="1" kern="1200">
        <a:solidFill>
          <a:schemeClr val="tx1"/>
        </a:solidFill>
        <a:latin typeface="Times New Roman"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FFFFFF"/>
    <a:srgbClr val="CCFFCC"/>
    <a:srgbClr val="000000"/>
    <a:srgbClr val="CCFFFF"/>
    <a:srgbClr val="D5FFFF"/>
    <a:srgbClr val="009900"/>
    <a:srgbClr val="66FF66"/>
    <a:srgbClr val="969696"/>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ferSingleView="1">
    <p:restoredLeft sz="29519" autoAdjust="0"/>
    <p:restoredTop sz="90929"/>
  </p:normalViewPr>
  <p:slideViewPr>
    <p:cSldViewPr showGuides="1">
      <p:cViewPr varScale="1">
        <p:scale>
          <a:sx n="79" d="100"/>
          <a:sy n="79" d="100"/>
        </p:scale>
        <p:origin x="1008" y="82"/>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0"/>
    </p:cViewPr>
  </p:sorterViewPr>
  <p:notesViewPr>
    <p:cSldViewPr>
      <p:cViewPr varScale="1">
        <p:scale>
          <a:sx n="111" d="100"/>
          <a:sy n="111" d="100"/>
        </p:scale>
        <p:origin x="1410"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handoutMaster" Target="handoutMasters/handoutMaster1.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ableStyles" Target="tableStyle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5180013" y="0"/>
            <a:ext cx="3962400" cy="344488"/>
          </a:xfrm>
          <a:prstGeom prst="rect">
            <a:avLst/>
          </a:prstGeom>
        </p:spPr>
        <p:txBody>
          <a:bodyPr vert="horz" lIns="91440" tIns="45720" rIns="91440" bIns="45720" rtlCol="0"/>
          <a:lstStyle>
            <a:lvl1pPr algn="r">
              <a:defRPr sz="1200"/>
            </a:lvl1pPr>
          </a:lstStyle>
          <a:p>
            <a:fld id="{EBF88D67-752A-442E-844B-AA8F13C39747}" type="datetimeFigureOut">
              <a:rPr lang="zh-CN" altLang="en-US" smtClean="0"/>
              <a:t>2019/3/29</a:t>
            </a:fld>
            <a:endParaRPr lang="zh-CN" altLang="en-US"/>
          </a:p>
        </p:txBody>
      </p:sp>
      <p:sp>
        <p:nvSpPr>
          <p:cNvPr id="4" name="页脚占位符 3"/>
          <p:cNvSpPr>
            <a:spLocks noGrp="1"/>
          </p:cNvSpPr>
          <p:nvPr>
            <p:ph type="ftr" sz="quarter" idx="2"/>
          </p:nvPr>
        </p:nvSpPr>
        <p:spPr>
          <a:xfrm>
            <a:off x="0" y="6513513"/>
            <a:ext cx="3962400" cy="3444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5180013" y="6513513"/>
            <a:ext cx="3962400" cy="344487"/>
          </a:xfrm>
          <a:prstGeom prst="rect">
            <a:avLst/>
          </a:prstGeom>
        </p:spPr>
        <p:txBody>
          <a:bodyPr vert="horz" lIns="91440" tIns="45720" rIns="91440" bIns="45720" rtlCol="0" anchor="b"/>
          <a:lstStyle>
            <a:lvl1pPr algn="r">
              <a:defRPr sz="1200"/>
            </a:lvl1pPr>
          </a:lstStyle>
          <a:p>
            <a:fld id="{1A5F939B-0EB5-428C-970C-1387F5B37B56}" type="slidenum">
              <a:rPr lang="zh-CN" altLang="en-US" smtClean="0"/>
              <a:t>‹#›</a:t>
            </a:fld>
            <a:endParaRPr lang="zh-CN" altLang="en-US"/>
          </a:p>
        </p:txBody>
      </p:sp>
    </p:spTree>
    <p:extLst>
      <p:ext uri="{BB962C8B-B14F-4D97-AF65-F5344CB8AC3E}">
        <p14:creationId xmlns:p14="http://schemas.microsoft.com/office/powerpoint/2010/main" val="397084846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a:lvl1pPr>
          </a:lstStyle>
          <a:p>
            <a:endParaRPr lang="en-US"/>
          </a:p>
        </p:txBody>
      </p:sp>
      <p:sp>
        <p:nvSpPr>
          <p:cNvPr id="97283" name="Rectangle 3"/>
          <p:cNvSpPr>
            <a:spLocks noGrp="1" noChangeArrowheads="1"/>
          </p:cNvSpPr>
          <p:nvPr>
            <p:ph type="dt" idx="1"/>
          </p:nvPr>
        </p:nvSpPr>
        <p:spPr bwMode="auto">
          <a:xfrm>
            <a:off x="518160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a:lvl1pPr>
          </a:lstStyle>
          <a:p>
            <a:endParaRPr lang="en-US"/>
          </a:p>
        </p:txBody>
      </p:sp>
      <p:sp>
        <p:nvSpPr>
          <p:cNvPr id="97284" name="Rectangle 4"/>
          <p:cNvSpPr>
            <a:spLocks noGrp="1" noRot="1" noChangeAspect="1" noChangeArrowheads="1" noTextEdit="1"/>
          </p:cNvSpPr>
          <p:nvPr>
            <p:ph type="sldImg" idx="2"/>
          </p:nvPr>
        </p:nvSpPr>
        <p:spPr bwMode="auto">
          <a:xfrm>
            <a:off x="2844800" y="533400"/>
            <a:ext cx="3454400" cy="2590800"/>
          </a:xfrm>
          <a:prstGeom prst="rect">
            <a:avLst/>
          </a:prstGeom>
          <a:noFill/>
          <a:ln w="9525">
            <a:solidFill>
              <a:srgbClr val="000000"/>
            </a:solidFill>
            <a:miter lim="800000"/>
            <a:headEnd/>
            <a:tailEnd/>
          </a:ln>
          <a:effectLst/>
        </p:spPr>
      </p:sp>
      <p:sp>
        <p:nvSpPr>
          <p:cNvPr id="97285" name="Rectangle 5"/>
          <p:cNvSpPr>
            <a:spLocks noGrp="1" noChangeArrowheads="1"/>
          </p:cNvSpPr>
          <p:nvPr>
            <p:ph type="body" sz="quarter" idx="3"/>
          </p:nvPr>
        </p:nvSpPr>
        <p:spPr bwMode="auto">
          <a:xfrm>
            <a:off x="1219200" y="3276600"/>
            <a:ext cx="6705600" cy="3048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7286" name="Rectangle 6"/>
          <p:cNvSpPr>
            <a:spLocks noGrp="1" noChangeArrowheads="1"/>
          </p:cNvSpPr>
          <p:nvPr>
            <p:ph type="ftr" sz="quarter" idx="4"/>
          </p:nvPr>
        </p:nvSpPr>
        <p:spPr bwMode="auto">
          <a:xfrm>
            <a:off x="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a:lvl1pPr>
          </a:lstStyle>
          <a:p>
            <a:endParaRPr lang="en-US"/>
          </a:p>
        </p:txBody>
      </p:sp>
      <p:sp>
        <p:nvSpPr>
          <p:cNvPr id="97287" name="Rectangle 7"/>
          <p:cNvSpPr>
            <a:spLocks noGrp="1" noChangeArrowheads="1"/>
          </p:cNvSpPr>
          <p:nvPr>
            <p:ph type="sldNum" sz="quarter" idx="5"/>
          </p:nvPr>
        </p:nvSpPr>
        <p:spPr bwMode="auto">
          <a:xfrm>
            <a:off x="518160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a:lvl1pPr>
          </a:lstStyle>
          <a:p>
            <a:fld id="{37231C64-B976-DF4A-874D-4A45D2B42567}" type="slidenum">
              <a:rPr lang="en-US"/>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A6C62C-AF94-8B42-AF39-302D6D4E3459}" type="slidenum">
              <a:rPr lang="en-US">
                <a:solidFill>
                  <a:prstClr val="black"/>
                </a:solidFill>
              </a:rPr>
              <a:pPr/>
              <a:t>1</a:t>
            </a:fld>
            <a:endParaRPr lang="en-US">
              <a:solidFill>
                <a:prstClr val="black"/>
              </a:solidFill>
            </a:endParaRPr>
          </a:p>
        </p:txBody>
      </p:sp>
      <p:sp>
        <p:nvSpPr>
          <p:cNvPr id="4526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4526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9374157-7470-0A4B-A1C6-60C49A5D4CDF}" type="slidenum">
              <a:rPr lang="en-US">
                <a:solidFill>
                  <a:prstClr val="black"/>
                </a:solidFill>
              </a:rPr>
              <a:pPr/>
              <a:t>10</a:t>
            </a:fld>
            <a:endParaRPr lang="en-US">
              <a:solidFill>
                <a:prstClr val="black"/>
              </a:solidFill>
            </a:endParaRPr>
          </a:p>
        </p:txBody>
      </p:sp>
      <p:sp>
        <p:nvSpPr>
          <p:cNvPr id="75776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5776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24FB4F2-9350-B546-89D5-6FEFA7BE6D7C}" type="slidenum">
              <a:rPr lang="en-US">
                <a:solidFill>
                  <a:prstClr val="black"/>
                </a:solidFill>
              </a:rPr>
              <a:pPr/>
              <a:t>11</a:t>
            </a:fld>
            <a:endParaRPr lang="en-US">
              <a:solidFill>
                <a:prstClr val="black"/>
              </a:solidFill>
            </a:endParaRPr>
          </a:p>
        </p:txBody>
      </p:sp>
      <p:sp>
        <p:nvSpPr>
          <p:cNvPr id="7598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598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848B083-293D-404E-92BD-28261823E7A6}" type="slidenum">
              <a:rPr lang="en-US">
                <a:solidFill>
                  <a:prstClr val="black"/>
                </a:solidFill>
              </a:rPr>
              <a:pPr/>
              <a:t>12</a:t>
            </a:fld>
            <a:endParaRPr lang="en-US">
              <a:solidFill>
                <a:prstClr val="black"/>
              </a:solidFill>
            </a:endParaRPr>
          </a:p>
        </p:txBody>
      </p:sp>
      <p:sp>
        <p:nvSpPr>
          <p:cNvPr id="76185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6185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7012B85-81D3-B040-B19F-2942B7850192}" type="slidenum">
              <a:rPr lang="en-US">
                <a:solidFill>
                  <a:prstClr val="black"/>
                </a:solidFill>
              </a:rPr>
              <a:pPr/>
              <a:t>13</a:t>
            </a:fld>
            <a:endParaRPr lang="en-US">
              <a:solidFill>
                <a:prstClr val="black"/>
              </a:solidFill>
            </a:endParaRPr>
          </a:p>
        </p:txBody>
      </p:sp>
      <p:sp>
        <p:nvSpPr>
          <p:cNvPr id="76390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6390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A157DFA-BB16-F04F-868B-55B5B6AFFEB4}" type="slidenum">
              <a:rPr lang="en-US">
                <a:solidFill>
                  <a:prstClr val="black"/>
                </a:solidFill>
              </a:rPr>
              <a:pPr/>
              <a:t>14</a:t>
            </a:fld>
            <a:endParaRPr lang="en-US">
              <a:solidFill>
                <a:prstClr val="black"/>
              </a:solidFill>
            </a:endParaRPr>
          </a:p>
        </p:txBody>
      </p:sp>
      <p:sp>
        <p:nvSpPr>
          <p:cNvPr id="76595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6595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F106669-FBB8-BC47-8DD4-7F028C3F780E}" type="slidenum">
              <a:rPr lang="en-US">
                <a:solidFill>
                  <a:prstClr val="black"/>
                </a:solidFill>
              </a:rPr>
              <a:pPr/>
              <a:t>15</a:t>
            </a:fld>
            <a:endParaRPr lang="en-US">
              <a:solidFill>
                <a:prstClr val="black"/>
              </a:solidFill>
            </a:endParaRPr>
          </a:p>
        </p:txBody>
      </p:sp>
      <p:sp>
        <p:nvSpPr>
          <p:cNvPr id="74137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4137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05931AD-10C7-9849-96FD-AFF0D6621D8E}" type="slidenum">
              <a:rPr lang="en-US">
                <a:solidFill>
                  <a:prstClr val="black"/>
                </a:solidFill>
              </a:rPr>
              <a:pPr/>
              <a:t>16</a:t>
            </a:fld>
            <a:endParaRPr lang="en-US">
              <a:solidFill>
                <a:prstClr val="black"/>
              </a:solidFill>
            </a:endParaRPr>
          </a:p>
        </p:txBody>
      </p:sp>
      <p:sp>
        <p:nvSpPr>
          <p:cNvPr id="74342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4342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27798FE-EB7E-5D4F-B825-C755D094A2CE}" type="slidenum">
              <a:rPr lang="en-US">
                <a:solidFill>
                  <a:prstClr val="black"/>
                </a:solidFill>
              </a:rPr>
              <a:pPr/>
              <a:t>17</a:t>
            </a:fld>
            <a:endParaRPr lang="en-US">
              <a:solidFill>
                <a:prstClr val="black"/>
              </a:solidFill>
            </a:endParaRPr>
          </a:p>
        </p:txBody>
      </p:sp>
      <p:sp>
        <p:nvSpPr>
          <p:cNvPr id="74547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4547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27798FE-EB7E-5D4F-B825-C755D094A2CE}" type="slidenum">
              <a:rPr lang="en-US">
                <a:solidFill>
                  <a:prstClr val="black"/>
                </a:solidFill>
              </a:rPr>
              <a:pPr/>
              <a:t>18</a:t>
            </a:fld>
            <a:endParaRPr lang="en-US">
              <a:solidFill>
                <a:prstClr val="black"/>
              </a:solidFill>
            </a:endParaRPr>
          </a:p>
        </p:txBody>
      </p:sp>
      <p:sp>
        <p:nvSpPr>
          <p:cNvPr id="74547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4547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extLst>
      <p:ext uri="{BB962C8B-B14F-4D97-AF65-F5344CB8AC3E}">
        <p14:creationId xmlns:p14="http://schemas.microsoft.com/office/powerpoint/2010/main" val="7443587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58AEAFB-ADF4-C64A-9B64-66E6032A36E0}" type="slidenum">
              <a:rPr lang="en-US">
                <a:solidFill>
                  <a:prstClr val="black"/>
                </a:solidFill>
              </a:rPr>
              <a:pPr/>
              <a:t>19</a:t>
            </a:fld>
            <a:endParaRPr lang="en-US">
              <a:solidFill>
                <a:prstClr val="black"/>
              </a:solidFill>
            </a:endParaRPr>
          </a:p>
        </p:txBody>
      </p:sp>
      <p:sp>
        <p:nvSpPr>
          <p:cNvPr id="76800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6800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12DFC0-1CD9-3047-8E4E-812D03E49AD3}" type="slidenum">
              <a:rPr lang="en-US">
                <a:solidFill>
                  <a:prstClr val="black"/>
                </a:solidFill>
              </a:rPr>
              <a:pPr/>
              <a:t>2</a:t>
            </a:fld>
            <a:endParaRPr lang="en-US">
              <a:solidFill>
                <a:prstClr val="black"/>
              </a:solidFill>
            </a:endParaRPr>
          </a:p>
        </p:txBody>
      </p:sp>
      <p:sp>
        <p:nvSpPr>
          <p:cNvPr id="74957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4957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ChangeArrowheads="1"/>
          </p:cNvSpPr>
          <p:nvPr>
            <p:ph type="sldNum" sz="quarter" idx="5"/>
          </p:nvPr>
        </p:nvSpPr>
        <p:spPr>
          <a:ln/>
        </p:spPr>
        <p:txBody>
          <a:bodyPr/>
          <a:lstStyle/>
          <a:p>
            <a:fld id="{02D90C1A-B997-F34B-9466-60AB2B947F94}" type="slidenum">
              <a:rPr lang="en-US">
                <a:solidFill>
                  <a:prstClr val="black"/>
                </a:solidFill>
              </a:rPr>
              <a:pPr/>
              <a:t>20</a:t>
            </a:fld>
            <a:endParaRPr lang="en-US">
              <a:solidFill>
                <a:prstClr val="black"/>
              </a:solidFill>
            </a:endParaRPr>
          </a:p>
        </p:txBody>
      </p:sp>
      <p:sp>
        <p:nvSpPr>
          <p:cNvPr id="782338" name="Rectangle 7"/>
          <p:cNvSpPr txBox="1">
            <a:spLocks noGrp="1" noChangeArrowheads="1"/>
          </p:cNvSpPr>
          <p:nvPr/>
        </p:nvSpPr>
        <p:spPr bwMode="auto">
          <a:xfrm>
            <a:off x="5181600" y="6477000"/>
            <a:ext cx="3962400" cy="381000"/>
          </a:xfrm>
          <a:prstGeom prst="rect">
            <a:avLst/>
          </a:prstGeom>
          <a:noFill/>
          <a:ln w="9525">
            <a:noFill/>
            <a:miter lim="800000"/>
            <a:headEnd/>
            <a:tailEnd/>
          </a:ln>
        </p:spPr>
        <p:txBody>
          <a:bodyPr anchor="b">
            <a:prstTxWarp prst="textNoShape">
              <a:avLst/>
            </a:prstTxWarp>
          </a:bodyPr>
          <a:lstStyle/>
          <a:p>
            <a:pPr algn="r"/>
            <a:fld id="{8FAB40B1-B551-2D40-B668-E4BFB4412F31}" type="slidenum">
              <a:rPr lang="en-US" sz="1200" b="0">
                <a:solidFill>
                  <a:prstClr val="black"/>
                </a:solidFill>
              </a:rPr>
              <a:pPr algn="r"/>
              <a:t>20</a:t>
            </a:fld>
            <a:endParaRPr lang="en-US" sz="1200" b="0">
              <a:solidFill>
                <a:prstClr val="black"/>
              </a:solidFill>
            </a:endParaRPr>
          </a:p>
        </p:txBody>
      </p:sp>
      <p:sp>
        <p:nvSpPr>
          <p:cNvPr id="782339" name="Rectangle 2"/>
          <p:cNvSpPr>
            <a:spLocks noGrp="1" noRot="1" noChangeAspect="1" noChangeArrowheads="1" noTextEdit="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82340"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583080A-C6E9-3342-B265-DBD535B64901}" type="slidenum">
              <a:rPr lang="en-US">
                <a:solidFill>
                  <a:prstClr val="black"/>
                </a:solidFill>
              </a:rPr>
              <a:pPr/>
              <a:t>21</a:t>
            </a:fld>
            <a:endParaRPr lang="en-US">
              <a:solidFill>
                <a:prstClr val="black"/>
              </a:solidFill>
            </a:endParaRPr>
          </a:p>
        </p:txBody>
      </p:sp>
      <p:sp>
        <p:nvSpPr>
          <p:cNvPr id="7843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843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8C634CE-50DF-FB4F-B7DB-A96C6087BD0D}" type="slidenum">
              <a:rPr lang="en-US">
                <a:solidFill>
                  <a:prstClr val="black"/>
                </a:solidFill>
              </a:rPr>
              <a:pPr/>
              <a:t>22</a:t>
            </a:fld>
            <a:endParaRPr lang="en-US">
              <a:solidFill>
                <a:prstClr val="black"/>
              </a:solidFill>
            </a:endParaRPr>
          </a:p>
        </p:txBody>
      </p:sp>
      <p:sp>
        <p:nvSpPr>
          <p:cNvPr id="78643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8643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C7E705-7ADD-044B-92C9-0E12E8F954AD}" type="slidenum">
              <a:rPr lang="en-US">
                <a:solidFill>
                  <a:prstClr val="black"/>
                </a:solidFill>
              </a:rPr>
              <a:pPr/>
              <a:t>23</a:t>
            </a:fld>
            <a:endParaRPr lang="en-US">
              <a:solidFill>
                <a:prstClr val="black"/>
              </a:solidFill>
            </a:endParaRPr>
          </a:p>
        </p:txBody>
      </p:sp>
      <p:sp>
        <p:nvSpPr>
          <p:cNvPr id="7884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884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DD66079-3497-1643-AACB-D014A3480C34}" type="slidenum">
              <a:rPr lang="en-US">
                <a:solidFill>
                  <a:prstClr val="black"/>
                </a:solidFill>
              </a:rPr>
              <a:pPr/>
              <a:t>24</a:t>
            </a:fld>
            <a:endParaRPr lang="en-US">
              <a:solidFill>
                <a:prstClr val="black"/>
              </a:solidFill>
            </a:endParaRPr>
          </a:p>
        </p:txBody>
      </p:sp>
      <p:sp>
        <p:nvSpPr>
          <p:cNvPr id="79053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9053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AEF43DF-5A35-AD46-8373-A030587BB44C}" type="slidenum">
              <a:rPr lang="en-US">
                <a:solidFill>
                  <a:prstClr val="black"/>
                </a:solidFill>
              </a:rPr>
              <a:pPr/>
              <a:t>25</a:t>
            </a:fld>
            <a:endParaRPr lang="en-US">
              <a:solidFill>
                <a:prstClr val="black"/>
              </a:solidFill>
            </a:endParaRPr>
          </a:p>
        </p:txBody>
      </p:sp>
      <p:sp>
        <p:nvSpPr>
          <p:cNvPr id="79257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9257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888B68F-F954-8446-AC95-BA84C907DE45}" type="slidenum">
              <a:rPr lang="en-US">
                <a:solidFill>
                  <a:prstClr val="black"/>
                </a:solidFill>
              </a:rPr>
              <a:pPr/>
              <a:t>26</a:t>
            </a:fld>
            <a:endParaRPr lang="en-US">
              <a:solidFill>
                <a:prstClr val="black"/>
              </a:solidFill>
            </a:endParaRPr>
          </a:p>
        </p:txBody>
      </p:sp>
      <p:sp>
        <p:nvSpPr>
          <p:cNvPr id="79462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9462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912DD3E-A25C-C448-B16E-8188034790A8}" type="slidenum">
              <a:rPr lang="en-US">
                <a:solidFill>
                  <a:prstClr val="black"/>
                </a:solidFill>
              </a:rPr>
              <a:pPr/>
              <a:t>27</a:t>
            </a:fld>
            <a:endParaRPr lang="en-US">
              <a:solidFill>
                <a:prstClr val="black"/>
              </a:solidFill>
            </a:endParaRPr>
          </a:p>
        </p:txBody>
      </p:sp>
      <p:sp>
        <p:nvSpPr>
          <p:cNvPr id="7802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802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AFD5414-570F-4A4F-A02B-4D2EF782B117}" type="slidenum">
              <a:rPr lang="en-US">
                <a:solidFill>
                  <a:prstClr val="black"/>
                </a:solidFill>
              </a:rPr>
              <a:pPr/>
              <a:t>28</a:t>
            </a:fld>
            <a:endParaRPr lang="en-US">
              <a:solidFill>
                <a:prstClr val="black"/>
              </a:solidFill>
            </a:endParaRPr>
          </a:p>
        </p:txBody>
      </p:sp>
      <p:sp>
        <p:nvSpPr>
          <p:cNvPr id="75161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5161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E00EA18-6422-DE44-A448-5140B5885BDA}" type="slidenum">
              <a:rPr lang="en-US">
                <a:solidFill>
                  <a:prstClr val="black"/>
                </a:solidFill>
              </a:rPr>
              <a:pPr/>
              <a:t>29</a:t>
            </a:fld>
            <a:endParaRPr lang="en-US">
              <a:solidFill>
                <a:prstClr val="black"/>
              </a:solidFill>
            </a:endParaRPr>
          </a:p>
        </p:txBody>
      </p:sp>
      <p:sp>
        <p:nvSpPr>
          <p:cNvPr id="7741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741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6312DFC0-1CD9-3047-8E4E-812D03E49AD3}"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74957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4957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extLst>
      <p:ext uri="{BB962C8B-B14F-4D97-AF65-F5344CB8AC3E}">
        <p14:creationId xmlns:p14="http://schemas.microsoft.com/office/powerpoint/2010/main" val="2397575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583080A-C6E9-3342-B265-DBD535B64901}" type="slidenum">
              <a:rPr lang="en-US">
                <a:solidFill>
                  <a:prstClr val="black"/>
                </a:solidFill>
              </a:rPr>
              <a:pPr/>
              <a:t>30</a:t>
            </a:fld>
            <a:endParaRPr lang="en-US">
              <a:solidFill>
                <a:prstClr val="black"/>
              </a:solidFill>
            </a:endParaRPr>
          </a:p>
        </p:txBody>
      </p:sp>
      <p:sp>
        <p:nvSpPr>
          <p:cNvPr id="7843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843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18192017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583080A-C6E9-3342-B265-DBD535B64901}" type="slidenum">
              <a:rPr lang="en-US">
                <a:solidFill>
                  <a:prstClr val="black"/>
                </a:solidFill>
              </a:rPr>
              <a:pPr/>
              <a:t>31</a:t>
            </a:fld>
            <a:endParaRPr lang="en-US">
              <a:solidFill>
                <a:prstClr val="black"/>
              </a:solidFill>
            </a:endParaRPr>
          </a:p>
        </p:txBody>
      </p:sp>
      <p:sp>
        <p:nvSpPr>
          <p:cNvPr id="7843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843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342371047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7AFD5414-570F-4A4F-A02B-4D2EF782B117}"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75161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5161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extLst>
      <p:ext uri="{BB962C8B-B14F-4D97-AF65-F5344CB8AC3E}">
        <p14:creationId xmlns:p14="http://schemas.microsoft.com/office/powerpoint/2010/main" val="395184650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6312DFC0-1CD9-3047-8E4E-812D03E49AD3}"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74957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4957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extLst>
      <p:ext uri="{BB962C8B-B14F-4D97-AF65-F5344CB8AC3E}">
        <p14:creationId xmlns:p14="http://schemas.microsoft.com/office/powerpoint/2010/main" val="368976606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90769C9-9875-1A45-8F0C-7D076A39265C}" type="slidenum">
              <a:rPr lang="en-US"/>
              <a:pPr/>
              <a:t>34</a:t>
            </a:fld>
            <a:endParaRPr lang="en-US"/>
          </a:p>
        </p:txBody>
      </p:sp>
      <p:sp>
        <p:nvSpPr>
          <p:cNvPr id="198658" name="Rectangle 2"/>
          <p:cNvSpPr>
            <a:spLocks noGrp="1" noRot="1" noChangeAspect="1" noChangeArrowheads="1" noTextEdit="1"/>
          </p:cNvSpPr>
          <p:nvPr>
            <p:ph type="sldImg"/>
          </p:nvPr>
        </p:nvSpPr>
        <p:spPr>
          <a:ln/>
        </p:spPr>
      </p:sp>
      <p:sp>
        <p:nvSpPr>
          <p:cNvPr id="1986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12DFC0-1CD9-3047-8E4E-812D03E49AD3}" type="slidenum">
              <a:rPr lang="en-US">
                <a:solidFill>
                  <a:prstClr val="black"/>
                </a:solidFill>
              </a:rPr>
              <a:pPr/>
              <a:t>4</a:t>
            </a:fld>
            <a:endParaRPr lang="en-US">
              <a:solidFill>
                <a:prstClr val="black"/>
              </a:solidFill>
            </a:endParaRPr>
          </a:p>
        </p:txBody>
      </p:sp>
      <p:sp>
        <p:nvSpPr>
          <p:cNvPr id="74957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4957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F19B1E1-9F98-2C40-B573-2081C8069132}" type="slidenum">
              <a:rPr lang="en-US">
                <a:solidFill>
                  <a:prstClr val="black"/>
                </a:solidFill>
              </a:rPr>
              <a:pPr/>
              <a:t>5</a:t>
            </a:fld>
            <a:endParaRPr lang="en-US">
              <a:solidFill>
                <a:prstClr val="black"/>
              </a:solidFill>
            </a:endParaRPr>
          </a:p>
        </p:txBody>
      </p:sp>
      <p:sp>
        <p:nvSpPr>
          <p:cNvPr id="77619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7619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6C92705-2D0B-5B4C-B128-6C7A337B4787}" type="slidenum">
              <a:rPr lang="en-US">
                <a:solidFill>
                  <a:prstClr val="black"/>
                </a:solidFill>
              </a:rPr>
              <a:pPr/>
              <a:t>6</a:t>
            </a:fld>
            <a:endParaRPr lang="en-US">
              <a:solidFill>
                <a:prstClr val="black"/>
              </a:solidFill>
            </a:endParaRPr>
          </a:p>
        </p:txBody>
      </p:sp>
      <p:sp>
        <p:nvSpPr>
          <p:cNvPr id="77824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7824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E00EA18-6422-DE44-A448-5140B5885BDA}" type="slidenum">
              <a:rPr lang="en-US">
                <a:solidFill>
                  <a:prstClr val="black"/>
                </a:solidFill>
              </a:rPr>
              <a:pPr/>
              <a:t>7</a:t>
            </a:fld>
            <a:endParaRPr lang="en-US">
              <a:solidFill>
                <a:prstClr val="black"/>
              </a:solidFill>
            </a:endParaRPr>
          </a:p>
        </p:txBody>
      </p:sp>
      <p:sp>
        <p:nvSpPr>
          <p:cNvPr id="7741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741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AE2E0AA-C1FC-6244-BB34-016EB6364B41}" type="slidenum">
              <a:rPr lang="en-US">
                <a:solidFill>
                  <a:prstClr val="black"/>
                </a:solidFill>
              </a:rPr>
              <a:pPr/>
              <a:t>8</a:t>
            </a:fld>
            <a:endParaRPr lang="en-US">
              <a:solidFill>
                <a:prstClr val="black"/>
              </a:solidFill>
            </a:endParaRPr>
          </a:p>
        </p:txBody>
      </p:sp>
      <p:sp>
        <p:nvSpPr>
          <p:cNvPr id="75571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5571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AE2E0AA-C1FC-6244-BB34-016EB6364B41}" type="slidenum">
              <a:rPr lang="en-US">
                <a:solidFill>
                  <a:prstClr val="black"/>
                </a:solidFill>
              </a:rPr>
              <a:pPr/>
              <a:t>9</a:t>
            </a:fld>
            <a:endParaRPr lang="en-US">
              <a:solidFill>
                <a:prstClr val="black"/>
              </a:solidFill>
            </a:endParaRPr>
          </a:p>
        </p:txBody>
      </p:sp>
      <p:sp>
        <p:nvSpPr>
          <p:cNvPr id="75571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5571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GB"/>
          </a:p>
        </p:txBody>
      </p:sp>
    </p:spTree>
    <p:extLst>
      <p:ext uri="{BB962C8B-B14F-4D97-AF65-F5344CB8AC3E}">
        <p14:creationId xmlns:p14="http://schemas.microsoft.com/office/powerpoint/2010/main" val="2304194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DC179319-EBCB-EC44-BABA-F5EDD1D4859C}"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E3ADE519-0466-6C45-83C1-371F2FEE7FE4}"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79AFCF31-B35B-864A-BBDA-07E44CD9EE55}"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37CAE041-5BF3-8649-8E6B-15567A4A0009}"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B95F74F9-CE4E-4E4B-9C08-69BA971E8C4B}"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solidFill>
                <a:srgbClr val="000000"/>
              </a:solidFill>
            </a:endParaRPr>
          </a:p>
        </p:txBody>
      </p:sp>
      <p:sp>
        <p:nvSpPr>
          <p:cNvPr id="3" name="Footer Placeholder 2"/>
          <p:cNvSpPr>
            <a:spLocks noGrp="1"/>
          </p:cNvSpPr>
          <p:nvPr>
            <p:ph type="ftr" sz="quarter" idx="11"/>
          </p:nvPr>
        </p:nvSpPr>
        <p:spPr/>
        <p:txBody>
          <a:bodyPr/>
          <a:lstStyle>
            <a:lvl1pPr>
              <a:defRPr/>
            </a:lvl1pPr>
          </a:lstStyle>
          <a:p>
            <a:endParaRPr lang="en-US">
              <a:solidFill>
                <a:srgbClr val="000000"/>
              </a:solidFill>
            </a:endParaRPr>
          </a:p>
        </p:txBody>
      </p:sp>
      <p:sp>
        <p:nvSpPr>
          <p:cNvPr id="4" name="Slide Number Placeholder 3"/>
          <p:cNvSpPr>
            <a:spLocks noGrp="1"/>
          </p:cNvSpPr>
          <p:nvPr>
            <p:ph type="sldNum" sz="quarter" idx="12"/>
          </p:nvPr>
        </p:nvSpPr>
        <p:spPr/>
        <p:txBody>
          <a:bodyPr/>
          <a:lstStyle>
            <a:lvl1pPr>
              <a:defRPr smtClean="0"/>
            </a:lvl1pPr>
          </a:lstStyle>
          <a:p>
            <a:fld id="{CE87F50C-7491-DF41-8589-B8A84A0B22C7}"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B1A61EE1-17C0-A242-A04D-5092C058BA25}"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C5342FA9-5BA2-D747-9E9B-4871D3B81138}"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D79CD79F-AE13-4645-BB5C-F4C8EBB053B6}"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smtClean="0"/>
            </a:lvl1pPr>
          </a:lstStyle>
          <a:p>
            <a:fld id="{2889BF03-8342-BC42-8085-83863E128F77}"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smtClean="0"/>
            </a:lvl1pPr>
          </a:lstStyle>
          <a:p>
            <a:fld id="{084B822E-91A0-CC4E-B3F8-4520C0F86E46}"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smtClean="0"/>
            </a:lvl1pPr>
          </a:lstStyle>
          <a:p>
            <a:fld id="{F8A20B6D-9E8A-AE49-B2C2-90792D133EAD}"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49A3FA8A-C4FF-7F45-9603-374C8746043B}"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BECAE457-F1C6-7341-94CD-B503F78FFC53}"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2F14B723-E449-EA45-A28A-5FA5DD77E738}"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49B409AF-2D96-BA43-BA47-19F872ACA0CC}" type="slidenum">
              <a:rPr lang="en-US" b="0">
                <a:solidFill>
                  <a:srgbClr val="000000"/>
                </a:solidFill>
              </a: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3925B175-EACA-754E-9E0B-D92433CF6806}" type="slidenum">
              <a:rPr lang="en-US">
                <a:solidFill>
                  <a:srgbClr val="000000"/>
                </a:solidFill>
              </a:rPr>
              <a:pPr/>
              <a:t>‹#›</a:t>
            </a:fld>
            <a:endParaRPr 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 Target="slide28.xml"/><Relationship Id="rId3" Type="http://schemas.openxmlformats.org/officeDocument/2006/relationships/image" Target="../media/image1.png"/><Relationship Id="rId7" Type="http://schemas.openxmlformats.org/officeDocument/2006/relationships/slide" Target="slide26.xml"/><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slide" Target="slide19.xml"/><Relationship Id="rId5" Type="http://schemas.openxmlformats.org/officeDocument/2006/relationships/slide" Target="slide15.xml"/><Relationship Id="rId4" Type="http://schemas.openxmlformats.org/officeDocument/2006/relationships/slide" Target="slide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3.emf"/></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13.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9.xml"/><Relationship Id="rId1" Type="http://schemas.openxmlformats.org/officeDocument/2006/relationships/slideLayout" Target="../slideLayouts/slideLayout13.xml"/><Relationship Id="rId5" Type="http://schemas.openxmlformats.org/officeDocument/2006/relationships/image" Target="../media/image8.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hyperlink" Target="https://www.cs.usfca.edu/~galles/visualization/ComparisonSort.html" TargetMode="External"/><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hyperlink" Target="https://www.toptal.com/developers/sorting-algorithms"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hyperlink" Target="https://en.wikipedia.org/wiki/Sorting_algorithm" TargetMode="External"/><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hyperlink" Target="https://www.cs.usfca.edu/~galles/visualization/ComparisonSort.html" TargetMode="External"/><Relationship Id="rId2" Type="http://schemas.openxmlformats.org/officeDocument/2006/relationships/notesSlide" Target="../notesSlides/notesSlide33.xml"/><Relationship Id="rId1" Type="http://schemas.openxmlformats.org/officeDocument/2006/relationships/slideLayout" Target="../slideLayouts/slideLayout1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hyperlink" Target="https://www.toptal.com/developers/sorting-algorithms"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3.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p:cNvSpPr/>
          <p:nvPr/>
        </p:nvSpPr>
        <p:spPr bwMode="auto">
          <a:xfrm>
            <a:off x="304800" y="166340"/>
            <a:ext cx="2386584" cy="2386584"/>
          </a:xfrm>
          <a:prstGeom prst="rect">
            <a:avLst/>
          </a:prstGeom>
          <a:gradFill flip="none" rotWithShape="1">
            <a:gsLst>
              <a:gs pos="0">
                <a:srgbClr val="666666"/>
              </a:gs>
              <a:gs pos="100000">
                <a:srgbClr val="CCCCCC"/>
              </a:gs>
            </a:gsLst>
            <a:lin ang="0" scaled="1"/>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2400" b="0">
              <a:solidFill>
                <a:srgbClr val="000000"/>
              </a:solidFill>
            </a:endParaRPr>
          </a:p>
        </p:txBody>
      </p:sp>
      <p:sp>
        <p:nvSpPr>
          <p:cNvPr id="451586" name="Rectangle 2"/>
          <p:cNvSpPr>
            <a:spLocks noGrp="1" noChangeArrowheads="1"/>
          </p:cNvSpPr>
          <p:nvPr>
            <p:ph type="ctrTitle"/>
          </p:nvPr>
        </p:nvSpPr>
        <p:spPr>
          <a:xfrm>
            <a:off x="1567545" y="898675"/>
            <a:ext cx="5442855" cy="533400"/>
          </a:xfrm>
        </p:spPr>
        <p:txBody>
          <a:bodyPr/>
          <a:lstStyle/>
          <a:p>
            <a:pPr algn="l"/>
            <a:r>
              <a:rPr lang="en-US" sz="3600" dirty="0">
                <a:solidFill>
                  <a:srgbClr val="000000"/>
                </a:solidFill>
              </a:rPr>
              <a:t>Algorithmic Analysis</a:t>
            </a:r>
          </a:p>
        </p:txBody>
      </p:sp>
      <p:sp>
        <p:nvSpPr>
          <p:cNvPr id="4" name="Rectangle 22"/>
          <p:cNvSpPr>
            <a:spLocks noChangeArrowheads="1"/>
          </p:cNvSpPr>
          <p:nvPr/>
        </p:nvSpPr>
        <p:spPr bwMode="auto">
          <a:xfrm>
            <a:off x="1671638" y="573088"/>
            <a:ext cx="1500110" cy="215444"/>
          </a:xfrm>
          <a:prstGeom prst="rect">
            <a:avLst/>
          </a:prstGeom>
          <a:noFill/>
          <a:ln w="9525">
            <a:noFill/>
            <a:miter lim="800000"/>
            <a:headEnd/>
            <a:tailEnd/>
          </a:ln>
        </p:spPr>
        <p:txBody>
          <a:bodyPr wrap="none" lIns="0" tIns="0" rIns="0" bIns="0">
            <a:prstTxWarp prst="textNoShape">
              <a:avLst/>
            </a:prstTxWarp>
            <a:spAutoFit/>
          </a:bodyPr>
          <a:lstStyle/>
          <a:p>
            <a:r>
              <a:rPr lang="en-US" dirty="0">
                <a:solidFill>
                  <a:srgbClr val="000000"/>
                </a:solidFill>
                <a:latin typeface="Helvetica" charset="0"/>
              </a:rPr>
              <a:t>C H A P T E R   10</a:t>
            </a:r>
            <a:endParaRPr lang="en-US" b="0" dirty="0">
              <a:solidFill>
                <a:srgbClr val="000000"/>
              </a:solidFill>
              <a:latin typeface="Helvetica" charset="0"/>
            </a:endParaRPr>
          </a:p>
        </p:txBody>
      </p:sp>
      <p:sp>
        <p:nvSpPr>
          <p:cNvPr id="5" name="Line 23"/>
          <p:cNvSpPr>
            <a:spLocks noChangeShapeType="1"/>
          </p:cNvSpPr>
          <p:nvPr/>
        </p:nvSpPr>
        <p:spPr bwMode="auto">
          <a:xfrm flipV="1">
            <a:off x="1589088" y="885825"/>
            <a:ext cx="4951412" cy="7938"/>
          </a:xfrm>
          <a:prstGeom prst="line">
            <a:avLst/>
          </a:prstGeom>
          <a:noFill/>
          <a:ln w="9525">
            <a:solidFill>
              <a:schemeClr val="tx1"/>
            </a:solidFill>
            <a:round/>
            <a:headEnd/>
            <a:tailEnd/>
          </a:ln>
          <a:effectLst/>
        </p:spPr>
        <p:txBody>
          <a:bodyPr wrap="none" anchor="ctr">
            <a:prstTxWarp prst="textNoShape">
              <a:avLst/>
            </a:prstTxWarp>
          </a:bodyPr>
          <a:lstStyle/>
          <a:p>
            <a:endParaRPr lang="en-US" sz="2400" b="0">
              <a:solidFill>
                <a:srgbClr val="000000"/>
              </a:solidFill>
            </a:endParaRPr>
          </a:p>
        </p:txBody>
      </p:sp>
      <p:sp>
        <p:nvSpPr>
          <p:cNvPr id="6" name="Rectangle 24"/>
          <p:cNvSpPr>
            <a:spLocks noChangeArrowheads="1"/>
          </p:cNvSpPr>
          <p:nvPr/>
        </p:nvSpPr>
        <p:spPr bwMode="auto">
          <a:xfrm>
            <a:off x="2667000" y="1601405"/>
            <a:ext cx="3657600" cy="246221"/>
          </a:xfrm>
          <a:prstGeom prst="rect">
            <a:avLst/>
          </a:prstGeom>
          <a:noFill/>
          <a:ln w="9525">
            <a:noFill/>
            <a:miter lim="800000"/>
            <a:headEnd/>
            <a:tailEnd/>
          </a:ln>
          <a:effectLst/>
        </p:spPr>
        <p:txBody>
          <a:bodyPr wrap="square">
            <a:prstTxWarp prst="textNoShape">
              <a:avLst/>
            </a:prstTxWarp>
            <a:spAutoFit/>
          </a:bodyPr>
          <a:lstStyle/>
          <a:p>
            <a:pPr algn="ctr"/>
            <a:r>
              <a:rPr lang="en-US" sz="1000" b="0" i="1" dirty="0"/>
              <a:t>Without analysis, no synthesis.</a:t>
            </a:r>
            <a:endParaRPr lang="en-US" sz="1000" b="0" i="1" dirty="0">
              <a:solidFill>
                <a:srgbClr val="000000"/>
              </a:solidFill>
            </a:endParaRPr>
          </a:p>
        </p:txBody>
      </p:sp>
      <p:sp>
        <p:nvSpPr>
          <p:cNvPr id="7" name="Rectangle 25"/>
          <p:cNvSpPr>
            <a:spLocks noChangeArrowheads="1"/>
          </p:cNvSpPr>
          <p:nvPr/>
        </p:nvSpPr>
        <p:spPr bwMode="auto">
          <a:xfrm>
            <a:off x="4191000" y="1880810"/>
            <a:ext cx="2414588" cy="400110"/>
          </a:xfrm>
          <a:prstGeom prst="rect">
            <a:avLst/>
          </a:prstGeom>
          <a:noFill/>
          <a:ln w="9525">
            <a:noFill/>
            <a:miter lim="800000"/>
            <a:headEnd/>
            <a:tailEnd/>
          </a:ln>
          <a:effectLst/>
        </p:spPr>
        <p:txBody>
          <a:bodyPr wrap="square">
            <a:prstTxWarp prst="textNoShape">
              <a:avLst/>
            </a:prstTxWarp>
            <a:spAutoFit/>
          </a:bodyPr>
          <a:lstStyle/>
          <a:p>
            <a:pPr algn="r"/>
            <a:r>
              <a:rPr lang="en-US" sz="1000" b="0" dirty="0">
                <a:solidFill>
                  <a:srgbClr val="000000"/>
                </a:solidFill>
              </a:rPr>
              <a:t>—</a:t>
            </a:r>
            <a:r>
              <a:rPr lang="en-US" sz="1000" b="0" dirty="0"/>
              <a:t>Friedrich Engels, </a:t>
            </a:r>
            <a:r>
              <a:rPr lang="en-US" sz="1000" b="0" i="1" dirty="0"/>
              <a:t>Herr </a:t>
            </a:r>
            <a:r>
              <a:rPr lang="en-US" sz="1000" b="0" i="1" dirty="0" err="1"/>
              <a:t>Eugen</a:t>
            </a:r>
            <a:r>
              <a:rPr lang="en-US" sz="1000" b="0" i="1" dirty="0"/>
              <a:t> </a:t>
            </a:r>
            <a:r>
              <a:rPr lang="en-US" sz="1000" b="0" i="1" dirty="0" err="1"/>
              <a:t>Dühring’s</a:t>
            </a:r>
            <a:r>
              <a:rPr lang="en-US" sz="1000" b="0" i="1" dirty="0"/>
              <a:t> Revolution in Science,</a:t>
            </a:r>
            <a:r>
              <a:rPr lang="en-US" sz="1000" b="0" dirty="0"/>
              <a:t> 1878</a:t>
            </a:r>
            <a:endParaRPr lang="en-US" sz="1000" b="0" dirty="0">
              <a:solidFill>
                <a:srgbClr val="000000"/>
              </a:solidFill>
            </a:endParaRPr>
          </a:p>
        </p:txBody>
      </p:sp>
      <p:pic>
        <p:nvPicPr>
          <p:cNvPr id="15" name="Picture 14" descr="ProgrammingAbstractionsCover.png"/>
          <p:cNvPicPr>
            <a:picLocks noChangeAspect="1"/>
          </p:cNvPicPr>
          <p:nvPr/>
        </p:nvPicPr>
        <p:blipFill>
          <a:blip r:embed="rId3"/>
          <a:stretch>
            <a:fillRect/>
          </a:stretch>
        </p:blipFill>
        <p:spPr>
          <a:xfrm>
            <a:off x="7007412" y="166340"/>
            <a:ext cx="1920240" cy="2379643"/>
          </a:xfrm>
          <a:prstGeom prst="rect">
            <a:avLst/>
          </a:prstGeom>
          <a:ln>
            <a:solidFill>
              <a:srgbClr val="000000"/>
            </a:solidFill>
          </a:ln>
        </p:spPr>
      </p:pic>
      <p:sp>
        <p:nvSpPr>
          <p:cNvPr id="30" name="Text Box 26">
            <a:hlinkClick r:id="rId4" action="ppaction://hlinksldjump"/>
          </p:cNvPr>
          <p:cNvSpPr txBox="1">
            <a:spLocks noChangeArrowheads="1"/>
          </p:cNvSpPr>
          <p:nvPr/>
        </p:nvSpPr>
        <p:spPr bwMode="auto">
          <a:xfrm>
            <a:off x="609600" y="289560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a:solidFill>
                  <a:srgbClr val="3333CC"/>
                </a:solidFill>
              </a:rPr>
              <a:t>10.1  The sorting problem: selection sort</a:t>
            </a:r>
          </a:p>
        </p:txBody>
      </p:sp>
      <p:sp>
        <p:nvSpPr>
          <p:cNvPr id="31" name="Text Box 27">
            <a:hlinkClick r:id="rId5" action="ppaction://hlinksldjump"/>
          </p:cNvPr>
          <p:cNvSpPr txBox="1">
            <a:spLocks noChangeArrowheads="1"/>
          </p:cNvSpPr>
          <p:nvPr/>
        </p:nvSpPr>
        <p:spPr bwMode="auto">
          <a:xfrm>
            <a:off x="609600" y="3291616"/>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a:solidFill>
                  <a:srgbClr val="3333CC"/>
                </a:solidFill>
              </a:rPr>
              <a:t>10.2  Computational complexity</a:t>
            </a:r>
          </a:p>
        </p:txBody>
      </p:sp>
      <p:sp>
        <p:nvSpPr>
          <p:cNvPr id="32" name="Text Box 28">
            <a:hlinkClick r:id="rId6" action="ppaction://hlinksldjump"/>
          </p:cNvPr>
          <p:cNvSpPr txBox="1">
            <a:spLocks noChangeArrowheads="1"/>
          </p:cNvSpPr>
          <p:nvPr/>
        </p:nvSpPr>
        <p:spPr bwMode="auto">
          <a:xfrm>
            <a:off x="609600" y="3687632"/>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a:solidFill>
                  <a:srgbClr val="3333CC"/>
                </a:solidFill>
              </a:rPr>
              <a:t>10.3  Recursion to the rescue: merge sort</a:t>
            </a:r>
          </a:p>
        </p:txBody>
      </p:sp>
      <p:sp>
        <p:nvSpPr>
          <p:cNvPr id="33" name="Text Box 29">
            <a:hlinkClick r:id="rId7" action="ppaction://hlinksldjump"/>
          </p:cNvPr>
          <p:cNvSpPr txBox="1">
            <a:spLocks noChangeArrowheads="1"/>
          </p:cNvSpPr>
          <p:nvPr/>
        </p:nvSpPr>
        <p:spPr bwMode="auto">
          <a:xfrm>
            <a:off x="609600" y="4083648"/>
            <a:ext cx="7315200" cy="430887"/>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sz="2400" b="0" u="sng" dirty="0">
                <a:solidFill>
                  <a:srgbClr val="3333CC"/>
                </a:solidFill>
              </a:rPr>
              <a:t>10.4  Standard complexity classes</a:t>
            </a:r>
          </a:p>
        </p:txBody>
      </p:sp>
      <p:sp>
        <p:nvSpPr>
          <p:cNvPr id="34" name="Text Box 30">
            <a:hlinkClick r:id="rId8" action="ppaction://hlinksldjump"/>
          </p:cNvPr>
          <p:cNvSpPr txBox="1">
            <a:spLocks noChangeArrowheads="1"/>
          </p:cNvSpPr>
          <p:nvPr/>
        </p:nvSpPr>
        <p:spPr bwMode="auto">
          <a:xfrm>
            <a:off x="609600" y="4479664"/>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sz="2400" b="0" u="sng" dirty="0">
                <a:solidFill>
                  <a:srgbClr val="3333CC"/>
                </a:solidFill>
              </a:rPr>
              <a:t>10.5  The </a:t>
            </a:r>
            <a:r>
              <a:rPr lang="en-US" sz="2400" b="0" u="sng" dirty="0" err="1">
                <a:solidFill>
                  <a:srgbClr val="3333CC"/>
                </a:solidFill>
              </a:rPr>
              <a:t>Quicksort</a:t>
            </a:r>
            <a:r>
              <a:rPr lang="en-US" sz="2400" b="0" u="sng" dirty="0">
                <a:solidFill>
                  <a:srgbClr val="3333CC"/>
                </a:solidFill>
              </a:rPr>
              <a:t> algorithm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673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Measuring Sort Timings</a:t>
            </a:r>
          </a:p>
        </p:txBody>
      </p:sp>
      <p:grpSp>
        <p:nvGrpSpPr>
          <p:cNvPr id="2" name="Group 3"/>
          <p:cNvGrpSpPr>
            <a:grpSpLocks/>
          </p:cNvGrpSpPr>
          <p:nvPr/>
        </p:nvGrpSpPr>
        <p:grpSpPr bwMode="auto">
          <a:xfrm>
            <a:off x="114300" y="2997200"/>
            <a:ext cx="8559800" cy="3327400"/>
            <a:chOff x="72" y="1888"/>
            <a:chExt cx="5392" cy="2096"/>
          </a:xfrm>
        </p:grpSpPr>
        <p:sp>
          <p:nvSpPr>
            <p:cNvPr id="756740" name="Rectangle 4"/>
            <p:cNvSpPr>
              <a:spLocks noChangeArrowheads="1"/>
            </p:cNvSpPr>
            <p:nvPr/>
          </p:nvSpPr>
          <p:spPr bwMode="auto">
            <a:xfrm>
              <a:off x="592" y="206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.0021</a:t>
              </a:r>
            </a:p>
          </p:txBody>
        </p:sp>
        <p:sp>
          <p:nvSpPr>
            <p:cNvPr id="756741" name="Rectangle 5"/>
            <p:cNvSpPr>
              <a:spLocks noChangeArrowheads="1"/>
            </p:cNvSpPr>
            <p:nvPr/>
          </p:nvSpPr>
          <p:spPr bwMode="auto">
            <a:xfrm>
              <a:off x="992" y="206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.0025</a:t>
              </a:r>
            </a:p>
          </p:txBody>
        </p:sp>
        <p:sp>
          <p:nvSpPr>
            <p:cNvPr id="756742" name="Rectangle 6"/>
            <p:cNvSpPr>
              <a:spLocks noChangeArrowheads="1"/>
            </p:cNvSpPr>
            <p:nvPr/>
          </p:nvSpPr>
          <p:spPr bwMode="auto">
            <a:xfrm>
              <a:off x="1392" y="206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.0022</a:t>
              </a:r>
            </a:p>
          </p:txBody>
        </p:sp>
        <p:sp>
          <p:nvSpPr>
            <p:cNvPr id="756743" name="Rectangle 7"/>
            <p:cNvSpPr>
              <a:spLocks noChangeArrowheads="1"/>
            </p:cNvSpPr>
            <p:nvPr/>
          </p:nvSpPr>
          <p:spPr bwMode="auto">
            <a:xfrm>
              <a:off x="1792" y="206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.0026</a:t>
              </a:r>
            </a:p>
          </p:txBody>
        </p:sp>
        <p:sp>
          <p:nvSpPr>
            <p:cNvPr id="756744" name="Rectangle 8"/>
            <p:cNvSpPr>
              <a:spLocks noChangeArrowheads="1"/>
            </p:cNvSpPr>
            <p:nvPr/>
          </p:nvSpPr>
          <p:spPr bwMode="auto">
            <a:xfrm>
              <a:off x="2192" y="206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.0020</a:t>
              </a:r>
            </a:p>
          </p:txBody>
        </p:sp>
        <p:sp>
          <p:nvSpPr>
            <p:cNvPr id="756745" name="Rectangle 9"/>
            <p:cNvSpPr>
              <a:spLocks noChangeArrowheads="1"/>
            </p:cNvSpPr>
            <p:nvPr/>
          </p:nvSpPr>
          <p:spPr bwMode="auto">
            <a:xfrm>
              <a:off x="2592" y="206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.0030</a:t>
              </a:r>
            </a:p>
          </p:txBody>
        </p:sp>
        <p:sp>
          <p:nvSpPr>
            <p:cNvPr id="756746" name="Rectangle 10"/>
            <p:cNvSpPr>
              <a:spLocks noChangeArrowheads="1"/>
            </p:cNvSpPr>
            <p:nvPr/>
          </p:nvSpPr>
          <p:spPr bwMode="auto">
            <a:xfrm>
              <a:off x="2992" y="206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.0022</a:t>
              </a:r>
            </a:p>
          </p:txBody>
        </p:sp>
        <p:sp>
          <p:nvSpPr>
            <p:cNvPr id="756747" name="Rectangle 11"/>
            <p:cNvSpPr>
              <a:spLocks noChangeArrowheads="1"/>
            </p:cNvSpPr>
            <p:nvPr/>
          </p:nvSpPr>
          <p:spPr bwMode="auto">
            <a:xfrm>
              <a:off x="3392" y="206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.0023</a:t>
              </a:r>
            </a:p>
          </p:txBody>
        </p:sp>
        <p:sp>
          <p:nvSpPr>
            <p:cNvPr id="756748" name="Rectangle 12"/>
            <p:cNvSpPr>
              <a:spLocks noChangeArrowheads="1"/>
            </p:cNvSpPr>
            <p:nvPr/>
          </p:nvSpPr>
          <p:spPr bwMode="auto">
            <a:xfrm>
              <a:off x="3792" y="206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.0022</a:t>
              </a:r>
            </a:p>
          </p:txBody>
        </p:sp>
        <p:sp>
          <p:nvSpPr>
            <p:cNvPr id="756749" name="Rectangle 13"/>
            <p:cNvSpPr>
              <a:spLocks noChangeArrowheads="1"/>
            </p:cNvSpPr>
            <p:nvPr/>
          </p:nvSpPr>
          <p:spPr bwMode="auto">
            <a:xfrm>
              <a:off x="4192" y="206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.0025</a:t>
              </a:r>
            </a:p>
          </p:txBody>
        </p:sp>
        <p:sp>
          <p:nvSpPr>
            <p:cNvPr id="756750" name="Rectangle 14"/>
            <p:cNvSpPr>
              <a:spLocks noChangeArrowheads="1"/>
            </p:cNvSpPr>
            <p:nvPr/>
          </p:nvSpPr>
          <p:spPr bwMode="auto">
            <a:xfrm>
              <a:off x="592" y="225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.006</a:t>
              </a:r>
            </a:p>
          </p:txBody>
        </p:sp>
        <p:sp>
          <p:nvSpPr>
            <p:cNvPr id="756751" name="Rectangle 15"/>
            <p:cNvSpPr>
              <a:spLocks noChangeArrowheads="1"/>
            </p:cNvSpPr>
            <p:nvPr/>
          </p:nvSpPr>
          <p:spPr bwMode="auto">
            <a:xfrm>
              <a:off x="992" y="225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.007</a:t>
              </a:r>
            </a:p>
          </p:txBody>
        </p:sp>
        <p:sp>
          <p:nvSpPr>
            <p:cNvPr id="756752" name="Rectangle 16"/>
            <p:cNvSpPr>
              <a:spLocks noChangeArrowheads="1"/>
            </p:cNvSpPr>
            <p:nvPr/>
          </p:nvSpPr>
          <p:spPr bwMode="auto">
            <a:xfrm>
              <a:off x="1392" y="225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.008</a:t>
              </a:r>
            </a:p>
          </p:txBody>
        </p:sp>
        <p:sp>
          <p:nvSpPr>
            <p:cNvPr id="756753" name="Rectangle 17"/>
            <p:cNvSpPr>
              <a:spLocks noChangeArrowheads="1"/>
            </p:cNvSpPr>
            <p:nvPr/>
          </p:nvSpPr>
          <p:spPr bwMode="auto">
            <a:xfrm>
              <a:off x="1792" y="225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.007</a:t>
              </a:r>
            </a:p>
          </p:txBody>
        </p:sp>
        <p:sp>
          <p:nvSpPr>
            <p:cNvPr id="756754" name="Rectangle 18"/>
            <p:cNvSpPr>
              <a:spLocks noChangeArrowheads="1"/>
            </p:cNvSpPr>
            <p:nvPr/>
          </p:nvSpPr>
          <p:spPr bwMode="auto">
            <a:xfrm>
              <a:off x="2192" y="225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.007</a:t>
              </a:r>
            </a:p>
          </p:txBody>
        </p:sp>
        <p:sp>
          <p:nvSpPr>
            <p:cNvPr id="756755" name="Rectangle 19"/>
            <p:cNvSpPr>
              <a:spLocks noChangeArrowheads="1"/>
            </p:cNvSpPr>
            <p:nvPr/>
          </p:nvSpPr>
          <p:spPr bwMode="auto">
            <a:xfrm>
              <a:off x="2592" y="225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.011</a:t>
              </a:r>
            </a:p>
          </p:txBody>
        </p:sp>
        <p:sp>
          <p:nvSpPr>
            <p:cNvPr id="756756" name="Rectangle 20"/>
            <p:cNvSpPr>
              <a:spLocks noChangeArrowheads="1"/>
            </p:cNvSpPr>
            <p:nvPr/>
          </p:nvSpPr>
          <p:spPr bwMode="auto">
            <a:xfrm>
              <a:off x="2992" y="225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.007</a:t>
              </a:r>
            </a:p>
          </p:txBody>
        </p:sp>
        <p:sp>
          <p:nvSpPr>
            <p:cNvPr id="756757" name="Rectangle 21"/>
            <p:cNvSpPr>
              <a:spLocks noChangeArrowheads="1"/>
            </p:cNvSpPr>
            <p:nvPr/>
          </p:nvSpPr>
          <p:spPr bwMode="auto">
            <a:xfrm>
              <a:off x="3392" y="225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.007</a:t>
              </a:r>
            </a:p>
          </p:txBody>
        </p:sp>
        <p:sp>
          <p:nvSpPr>
            <p:cNvPr id="756758" name="Rectangle 22"/>
            <p:cNvSpPr>
              <a:spLocks noChangeArrowheads="1"/>
            </p:cNvSpPr>
            <p:nvPr/>
          </p:nvSpPr>
          <p:spPr bwMode="auto">
            <a:xfrm>
              <a:off x="3792" y="225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.007</a:t>
              </a:r>
            </a:p>
          </p:txBody>
        </p:sp>
        <p:sp>
          <p:nvSpPr>
            <p:cNvPr id="756759" name="Rectangle 23"/>
            <p:cNvSpPr>
              <a:spLocks noChangeArrowheads="1"/>
            </p:cNvSpPr>
            <p:nvPr/>
          </p:nvSpPr>
          <p:spPr bwMode="auto">
            <a:xfrm>
              <a:off x="4192" y="225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.007</a:t>
              </a:r>
            </a:p>
          </p:txBody>
        </p:sp>
        <p:sp>
          <p:nvSpPr>
            <p:cNvPr id="756760" name="Rectangle 24"/>
            <p:cNvSpPr>
              <a:spLocks noChangeArrowheads="1"/>
            </p:cNvSpPr>
            <p:nvPr/>
          </p:nvSpPr>
          <p:spPr bwMode="auto">
            <a:xfrm>
              <a:off x="592" y="244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.014</a:t>
              </a:r>
            </a:p>
          </p:txBody>
        </p:sp>
        <p:sp>
          <p:nvSpPr>
            <p:cNvPr id="756761" name="Rectangle 25"/>
            <p:cNvSpPr>
              <a:spLocks noChangeArrowheads="1"/>
            </p:cNvSpPr>
            <p:nvPr/>
          </p:nvSpPr>
          <p:spPr bwMode="auto">
            <a:xfrm>
              <a:off x="992" y="244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.014</a:t>
              </a:r>
            </a:p>
          </p:txBody>
        </p:sp>
        <p:sp>
          <p:nvSpPr>
            <p:cNvPr id="756762" name="Rectangle 26"/>
            <p:cNvSpPr>
              <a:spLocks noChangeArrowheads="1"/>
            </p:cNvSpPr>
            <p:nvPr/>
          </p:nvSpPr>
          <p:spPr bwMode="auto">
            <a:xfrm>
              <a:off x="1392" y="244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.014</a:t>
              </a:r>
            </a:p>
          </p:txBody>
        </p:sp>
        <p:sp>
          <p:nvSpPr>
            <p:cNvPr id="756763" name="Rectangle 27"/>
            <p:cNvSpPr>
              <a:spLocks noChangeArrowheads="1"/>
            </p:cNvSpPr>
            <p:nvPr/>
          </p:nvSpPr>
          <p:spPr bwMode="auto">
            <a:xfrm>
              <a:off x="1792" y="244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.015</a:t>
              </a:r>
            </a:p>
          </p:txBody>
        </p:sp>
        <p:sp>
          <p:nvSpPr>
            <p:cNvPr id="756764" name="Rectangle 28"/>
            <p:cNvSpPr>
              <a:spLocks noChangeArrowheads="1"/>
            </p:cNvSpPr>
            <p:nvPr/>
          </p:nvSpPr>
          <p:spPr bwMode="auto">
            <a:xfrm>
              <a:off x="2192" y="244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.014</a:t>
              </a:r>
            </a:p>
          </p:txBody>
        </p:sp>
        <p:sp>
          <p:nvSpPr>
            <p:cNvPr id="756765" name="Rectangle 29"/>
            <p:cNvSpPr>
              <a:spLocks noChangeArrowheads="1"/>
            </p:cNvSpPr>
            <p:nvPr/>
          </p:nvSpPr>
          <p:spPr bwMode="auto">
            <a:xfrm>
              <a:off x="2592" y="244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.014</a:t>
              </a:r>
            </a:p>
          </p:txBody>
        </p:sp>
        <p:sp>
          <p:nvSpPr>
            <p:cNvPr id="756766" name="Rectangle 30"/>
            <p:cNvSpPr>
              <a:spLocks noChangeArrowheads="1"/>
            </p:cNvSpPr>
            <p:nvPr/>
          </p:nvSpPr>
          <p:spPr bwMode="auto">
            <a:xfrm>
              <a:off x="2992" y="244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.014</a:t>
              </a:r>
            </a:p>
          </p:txBody>
        </p:sp>
        <p:sp>
          <p:nvSpPr>
            <p:cNvPr id="756767" name="Rectangle 31"/>
            <p:cNvSpPr>
              <a:spLocks noChangeArrowheads="1"/>
            </p:cNvSpPr>
            <p:nvPr/>
          </p:nvSpPr>
          <p:spPr bwMode="auto">
            <a:xfrm>
              <a:off x="3392" y="244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.014</a:t>
              </a:r>
            </a:p>
          </p:txBody>
        </p:sp>
        <p:sp>
          <p:nvSpPr>
            <p:cNvPr id="756768" name="Rectangle 32"/>
            <p:cNvSpPr>
              <a:spLocks noChangeArrowheads="1"/>
            </p:cNvSpPr>
            <p:nvPr/>
          </p:nvSpPr>
          <p:spPr bwMode="auto">
            <a:xfrm>
              <a:off x="3792" y="244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.014</a:t>
              </a:r>
            </a:p>
          </p:txBody>
        </p:sp>
        <p:sp>
          <p:nvSpPr>
            <p:cNvPr id="756769" name="Rectangle 33"/>
            <p:cNvSpPr>
              <a:spLocks noChangeArrowheads="1"/>
            </p:cNvSpPr>
            <p:nvPr/>
          </p:nvSpPr>
          <p:spPr bwMode="auto">
            <a:xfrm>
              <a:off x="4192" y="244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.014</a:t>
              </a:r>
            </a:p>
          </p:txBody>
        </p:sp>
        <p:sp>
          <p:nvSpPr>
            <p:cNvPr id="756770" name="Rectangle 34"/>
            <p:cNvSpPr>
              <a:spLocks noChangeArrowheads="1"/>
            </p:cNvSpPr>
            <p:nvPr/>
          </p:nvSpPr>
          <p:spPr bwMode="auto">
            <a:xfrm>
              <a:off x="592" y="264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.028</a:t>
              </a:r>
            </a:p>
          </p:txBody>
        </p:sp>
        <p:sp>
          <p:nvSpPr>
            <p:cNvPr id="756771" name="Rectangle 35"/>
            <p:cNvSpPr>
              <a:spLocks noChangeArrowheads="1"/>
            </p:cNvSpPr>
            <p:nvPr/>
          </p:nvSpPr>
          <p:spPr bwMode="auto">
            <a:xfrm>
              <a:off x="992" y="264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.024</a:t>
              </a:r>
            </a:p>
          </p:txBody>
        </p:sp>
        <p:sp>
          <p:nvSpPr>
            <p:cNvPr id="756772" name="Rectangle 36"/>
            <p:cNvSpPr>
              <a:spLocks noChangeArrowheads="1"/>
            </p:cNvSpPr>
            <p:nvPr/>
          </p:nvSpPr>
          <p:spPr bwMode="auto">
            <a:xfrm>
              <a:off x="1392" y="264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.025</a:t>
              </a:r>
            </a:p>
          </p:txBody>
        </p:sp>
        <p:sp>
          <p:nvSpPr>
            <p:cNvPr id="756773" name="Rectangle 37"/>
            <p:cNvSpPr>
              <a:spLocks noChangeArrowheads="1"/>
            </p:cNvSpPr>
            <p:nvPr/>
          </p:nvSpPr>
          <p:spPr bwMode="auto">
            <a:xfrm>
              <a:off x="1792" y="264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.026</a:t>
              </a:r>
            </a:p>
          </p:txBody>
        </p:sp>
        <p:sp>
          <p:nvSpPr>
            <p:cNvPr id="756774" name="Rectangle 38"/>
            <p:cNvSpPr>
              <a:spLocks noChangeArrowheads="1"/>
            </p:cNvSpPr>
            <p:nvPr/>
          </p:nvSpPr>
          <p:spPr bwMode="auto">
            <a:xfrm>
              <a:off x="2192" y="264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.023</a:t>
              </a:r>
            </a:p>
          </p:txBody>
        </p:sp>
        <p:sp>
          <p:nvSpPr>
            <p:cNvPr id="756775" name="Rectangle 39"/>
            <p:cNvSpPr>
              <a:spLocks noChangeArrowheads="1"/>
            </p:cNvSpPr>
            <p:nvPr/>
          </p:nvSpPr>
          <p:spPr bwMode="auto">
            <a:xfrm>
              <a:off x="2592" y="264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.025</a:t>
              </a:r>
            </a:p>
          </p:txBody>
        </p:sp>
        <p:sp>
          <p:nvSpPr>
            <p:cNvPr id="756776" name="Rectangle 40"/>
            <p:cNvSpPr>
              <a:spLocks noChangeArrowheads="1"/>
            </p:cNvSpPr>
            <p:nvPr/>
          </p:nvSpPr>
          <p:spPr bwMode="auto">
            <a:xfrm>
              <a:off x="2992" y="264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.025</a:t>
              </a:r>
            </a:p>
          </p:txBody>
        </p:sp>
        <p:sp>
          <p:nvSpPr>
            <p:cNvPr id="756777" name="Rectangle 41"/>
            <p:cNvSpPr>
              <a:spLocks noChangeArrowheads="1"/>
            </p:cNvSpPr>
            <p:nvPr/>
          </p:nvSpPr>
          <p:spPr bwMode="auto">
            <a:xfrm>
              <a:off x="3392" y="264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.026</a:t>
              </a:r>
            </a:p>
          </p:txBody>
        </p:sp>
        <p:sp>
          <p:nvSpPr>
            <p:cNvPr id="756778" name="Rectangle 42"/>
            <p:cNvSpPr>
              <a:spLocks noChangeArrowheads="1"/>
            </p:cNvSpPr>
            <p:nvPr/>
          </p:nvSpPr>
          <p:spPr bwMode="auto">
            <a:xfrm>
              <a:off x="3792" y="264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.025</a:t>
              </a:r>
            </a:p>
          </p:txBody>
        </p:sp>
        <p:sp>
          <p:nvSpPr>
            <p:cNvPr id="756779" name="Rectangle 43"/>
            <p:cNvSpPr>
              <a:spLocks noChangeArrowheads="1"/>
            </p:cNvSpPr>
            <p:nvPr/>
          </p:nvSpPr>
          <p:spPr bwMode="auto">
            <a:xfrm>
              <a:off x="4192" y="264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.027</a:t>
              </a:r>
            </a:p>
          </p:txBody>
        </p:sp>
        <p:sp>
          <p:nvSpPr>
            <p:cNvPr id="756780" name="Rectangle 44"/>
            <p:cNvSpPr>
              <a:spLocks noChangeArrowheads="1"/>
            </p:cNvSpPr>
            <p:nvPr/>
          </p:nvSpPr>
          <p:spPr bwMode="auto">
            <a:xfrm>
              <a:off x="592" y="283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.039</a:t>
              </a:r>
            </a:p>
          </p:txBody>
        </p:sp>
        <p:sp>
          <p:nvSpPr>
            <p:cNvPr id="756781" name="Rectangle 45"/>
            <p:cNvSpPr>
              <a:spLocks noChangeArrowheads="1"/>
            </p:cNvSpPr>
            <p:nvPr/>
          </p:nvSpPr>
          <p:spPr bwMode="auto">
            <a:xfrm>
              <a:off x="992" y="283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.037</a:t>
              </a:r>
            </a:p>
          </p:txBody>
        </p:sp>
        <p:sp>
          <p:nvSpPr>
            <p:cNvPr id="756782" name="Rectangle 46"/>
            <p:cNvSpPr>
              <a:spLocks noChangeArrowheads="1"/>
            </p:cNvSpPr>
            <p:nvPr/>
          </p:nvSpPr>
          <p:spPr bwMode="auto">
            <a:xfrm>
              <a:off x="1392" y="283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.036</a:t>
              </a:r>
            </a:p>
          </p:txBody>
        </p:sp>
        <p:sp>
          <p:nvSpPr>
            <p:cNvPr id="756783" name="Rectangle 47"/>
            <p:cNvSpPr>
              <a:spLocks noChangeArrowheads="1"/>
            </p:cNvSpPr>
            <p:nvPr/>
          </p:nvSpPr>
          <p:spPr bwMode="auto">
            <a:xfrm>
              <a:off x="1792" y="283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.041</a:t>
              </a:r>
            </a:p>
          </p:txBody>
        </p:sp>
        <p:sp>
          <p:nvSpPr>
            <p:cNvPr id="756784" name="Rectangle 48"/>
            <p:cNvSpPr>
              <a:spLocks noChangeArrowheads="1"/>
            </p:cNvSpPr>
            <p:nvPr/>
          </p:nvSpPr>
          <p:spPr bwMode="auto">
            <a:xfrm>
              <a:off x="2192" y="283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.042</a:t>
              </a:r>
            </a:p>
          </p:txBody>
        </p:sp>
        <p:sp>
          <p:nvSpPr>
            <p:cNvPr id="756785" name="Rectangle 49"/>
            <p:cNvSpPr>
              <a:spLocks noChangeArrowheads="1"/>
            </p:cNvSpPr>
            <p:nvPr/>
          </p:nvSpPr>
          <p:spPr bwMode="auto">
            <a:xfrm>
              <a:off x="2592" y="283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.039</a:t>
              </a:r>
            </a:p>
          </p:txBody>
        </p:sp>
        <p:sp>
          <p:nvSpPr>
            <p:cNvPr id="756786" name="Rectangle 50"/>
            <p:cNvSpPr>
              <a:spLocks noChangeArrowheads="1"/>
            </p:cNvSpPr>
            <p:nvPr/>
          </p:nvSpPr>
          <p:spPr bwMode="auto">
            <a:xfrm>
              <a:off x="2992" y="283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.140</a:t>
              </a:r>
            </a:p>
          </p:txBody>
        </p:sp>
        <p:sp>
          <p:nvSpPr>
            <p:cNvPr id="756787" name="Rectangle 51"/>
            <p:cNvSpPr>
              <a:spLocks noChangeArrowheads="1"/>
            </p:cNvSpPr>
            <p:nvPr/>
          </p:nvSpPr>
          <p:spPr bwMode="auto">
            <a:xfrm>
              <a:off x="3392" y="283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.039</a:t>
              </a:r>
            </a:p>
          </p:txBody>
        </p:sp>
        <p:sp>
          <p:nvSpPr>
            <p:cNvPr id="756788" name="Rectangle 52"/>
            <p:cNvSpPr>
              <a:spLocks noChangeArrowheads="1"/>
            </p:cNvSpPr>
            <p:nvPr/>
          </p:nvSpPr>
          <p:spPr bwMode="auto">
            <a:xfrm>
              <a:off x="3792" y="283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.034</a:t>
              </a:r>
            </a:p>
          </p:txBody>
        </p:sp>
        <p:sp>
          <p:nvSpPr>
            <p:cNvPr id="756789" name="Rectangle 53"/>
            <p:cNvSpPr>
              <a:spLocks noChangeArrowheads="1"/>
            </p:cNvSpPr>
            <p:nvPr/>
          </p:nvSpPr>
          <p:spPr bwMode="auto">
            <a:xfrm>
              <a:off x="4192" y="283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.038</a:t>
              </a:r>
            </a:p>
          </p:txBody>
        </p:sp>
        <p:sp>
          <p:nvSpPr>
            <p:cNvPr id="756790" name="Rectangle 54"/>
            <p:cNvSpPr>
              <a:spLocks noChangeArrowheads="1"/>
            </p:cNvSpPr>
            <p:nvPr/>
          </p:nvSpPr>
          <p:spPr bwMode="auto">
            <a:xfrm>
              <a:off x="592" y="302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.187</a:t>
              </a:r>
            </a:p>
          </p:txBody>
        </p:sp>
        <p:sp>
          <p:nvSpPr>
            <p:cNvPr id="756791" name="Rectangle 55"/>
            <p:cNvSpPr>
              <a:spLocks noChangeArrowheads="1"/>
            </p:cNvSpPr>
            <p:nvPr/>
          </p:nvSpPr>
          <p:spPr bwMode="auto">
            <a:xfrm>
              <a:off x="992" y="302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.152</a:t>
              </a:r>
            </a:p>
          </p:txBody>
        </p:sp>
        <p:sp>
          <p:nvSpPr>
            <p:cNvPr id="756792" name="Rectangle 56"/>
            <p:cNvSpPr>
              <a:spLocks noChangeArrowheads="1"/>
            </p:cNvSpPr>
            <p:nvPr/>
          </p:nvSpPr>
          <p:spPr bwMode="auto">
            <a:xfrm>
              <a:off x="1392" y="302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.168</a:t>
              </a:r>
            </a:p>
          </p:txBody>
        </p:sp>
        <p:sp>
          <p:nvSpPr>
            <p:cNvPr id="756793" name="Rectangle 57"/>
            <p:cNvSpPr>
              <a:spLocks noChangeArrowheads="1"/>
            </p:cNvSpPr>
            <p:nvPr/>
          </p:nvSpPr>
          <p:spPr bwMode="auto">
            <a:xfrm>
              <a:off x="1792" y="302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.176</a:t>
              </a:r>
            </a:p>
          </p:txBody>
        </p:sp>
        <p:sp>
          <p:nvSpPr>
            <p:cNvPr id="756794" name="Rectangle 58"/>
            <p:cNvSpPr>
              <a:spLocks noChangeArrowheads="1"/>
            </p:cNvSpPr>
            <p:nvPr/>
          </p:nvSpPr>
          <p:spPr bwMode="auto">
            <a:xfrm>
              <a:off x="2192" y="302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.146</a:t>
              </a:r>
            </a:p>
          </p:txBody>
        </p:sp>
        <p:sp>
          <p:nvSpPr>
            <p:cNvPr id="756795" name="Rectangle 59"/>
            <p:cNvSpPr>
              <a:spLocks noChangeArrowheads="1"/>
            </p:cNvSpPr>
            <p:nvPr/>
          </p:nvSpPr>
          <p:spPr bwMode="auto">
            <a:xfrm>
              <a:off x="2592" y="302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.146</a:t>
              </a:r>
            </a:p>
          </p:txBody>
        </p:sp>
        <p:sp>
          <p:nvSpPr>
            <p:cNvPr id="756796" name="Rectangle 60"/>
            <p:cNvSpPr>
              <a:spLocks noChangeArrowheads="1"/>
            </p:cNvSpPr>
            <p:nvPr/>
          </p:nvSpPr>
          <p:spPr bwMode="auto">
            <a:xfrm>
              <a:off x="2992" y="302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.165</a:t>
              </a:r>
            </a:p>
          </p:txBody>
        </p:sp>
        <p:sp>
          <p:nvSpPr>
            <p:cNvPr id="756797" name="Rectangle 61"/>
            <p:cNvSpPr>
              <a:spLocks noChangeArrowheads="1"/>
            </p:cNvSpPr>
            <p:nvPr/>
          </p:nvSpPr>
          <p:spPr bwMode="auto">
            <a:xfrm>
              <a:off x="3392" y="302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.146</a:t>
              </a:r>
            </a:p>
          </p:txBody>
        </p:sp>
        <p:sp>
          <p:nvSpPr>
            <p:cNvPr id="756798" name="Rectangle 62"/>
            <p:cNvSpPr>
              <a:spLocks noChangeArrowheads="1"/>
            </p:cNvSpPr>
            <p:nvPr/>
          </p:nvSpPr>
          <p:spPr bwMode="auto">
            <a:xfrm>
              <a:off x="3792" y="302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.178</a:t>
              </a:r>
            </a:p>
          </p:txBody>
        </p:sp>
        <p:sp>
          <p:nvSpPr>
            <p:cNvPr id="756799" name="Rectangle 63"/>
            <p:cNvSpPr>
              <a:spLocks noChangeArrowheads="1"/>
            </p:cNvSpPr>
            <p:nvPr/>
          </p:nvSpPr>
          <p:spPr bwMode="auto">
            <a:xfrm>
              <a:off x="4192" y="302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.154</a:t>
              </a:r>
            </a:p>
          </p:txBody>
        </p:sp>
        <p:sp>
          <p:nvSpPr>
            <p:cNvPr id="756800" name="Rectangle 64"/>
            <p:cNvSpPr>
              <a:spLocks noChangeArrowheads="1"/>
            </p:cNvSpPr>
            <p:nvPr/>
          </p:nvSpPr>
          <p:spPr bwMode="auto">
            <a:xfrm>
              <a:off x="592" y="321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3.94</a:t>
              </a:r>
            </a:p>
          </p:txBody>
        </p:sp>
        <p:sp>
          <p:nvSpPr>
            <p:cNvPr id="756801" name="Rectangle 65"/>
            <p:cNvSpPr>
              <a:spLocks noChangeArrowheads="1"/>
            </p:cNvSpPr>
            <p:nvPr/>
          </p:nvSpPr>
          <p:spPr bwMode="auto">
            <a:xfrm>
              <a:off x="992" y="321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3.63</a:t>
              </a:r>
            </a:p>
          </p:txBody>
        </p:sp>
        <p:sp>
          <p:nvSpPr>
            <p:cNvPr id="756802" name="Rectangle 66"/>
            <p:cNvSpPr>
              <a:spLocks noChangeArrowheads="1"/>
            </p:cNvSpPr>
            <p:nvPr/>
          </p:nvSpPr>
          <p:spPr bwMode="auto">
            <a:xfrm>
              <a:off x="1392" y="321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4.06</a:t>
              </a:r>
            </a:p>
          </p:txBody>
        </p:sp>
        <p:sp>
          <p:nvSpPr>
            <p:cNvPr id="756803" name="Rectangle 67"/>
            <p:cNvSpPr>
              <a:spLocks noChangeArrowheads="1"/>
            </p:cNvSpPr>
            <p:nvPr/>
          </p:nvSpPr>
          <p:spPr bwMode="auto">
            <a:xfrm>
              <a:off x="1792" y="321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3.76</a:t>
              </a:r>
            </a:p>
          </p:txBody>
        </p:sp>
        <p:sp>
          <p:nvSpPr>
            <p:cNvPr id="756804" name="Rectangle 68"/>
            <p:cNvSpPr>
              <a:spLocks noChangeArrowheads="1"/>
            </p:cNvSpPr>
            <p:nvPr/>
          </p:nvSpPr>
          <p:spPr bwMode="auto">
            <a:xfrm>
              <a:off x="2192" y="321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4.11</a:t>
              </a:r>
            </a:p>
          </p:txBody>
        </p:sp>
        <p:sp>
          <p:nvSpPr>
            <p:cNvPr id="756805" name="Rectangle 69"/>
            <p:cNvSpPr>
              <a:spLocks noChangeArrowheads="1"/>
            </p:cNvSpPr>
            <p:nvPr/>
          </p:nvSpPr>
          <p:spPr bwMode="auto">
            <a:xfrm>
              <a:off x="2592" y="321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3.51</a:t>
              </a:r>
            </a:p>
          </p:txBody>
        </p:sp>
        <p:sp>
          <p:nvSpPr>
            <p:cNvPr id="756806" name="Rectangle 70"/>
            <p:cNvSpPr>
              <a:spLocks noChangeArrowheads="1"/>
            </p:cNvSpPr>
            <p:nvPr/>
          </p:nvSpPr>
          <p:spPr bwMode="auto">
            <a:xfrm>
              <a:off x="2992" y="321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3.48</a:t>
              </a:r>
            </a:p>
          </p:txBody>
        </p:sp>
        <p:sp>
          <p:nvSpPr>
            <p:cNvPr id="756807" name="Rectangle 71"/>
            <p:cNvSpPr>
              <a:spLocks noChangeArrowheads="1"/>
            </p:cNvSpPr>
            <p:nvPr/>
          </p:nvSpPr>
          <p:spPr bwMode="auto">
            <a:xfrm>
              <a:off x="3392" y="321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3.64</a:t>
              </a:r>
            </a:p>
          </p:txBody>
        </p:sp>
        <p:sp>
          <p:nvSpPr>
            <p:cNvPr id="756808" name="Rectangle 72"/>
            <p:cNvSpPr>
              <a:spLocks noChangeArrowheads="1"/>
            </p:cNvSpPr>
            <p:nvPr/>
          </p:nvSpPr>
          <p:spPr bwMode="auto">
            <a:xfrm>
              <a:off x="3792" y="321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3.31</a:t>
              </a:r>
            </a:p>
          </p:txBody>
        </p:sp>
        <p:sp>
          <p:nvSpPr>
            <p:cNvPr id="756809" name="Rectangle 73"/>
            <p:cNvSpPr>
              <a:spLocks noChangeArrowheads="1"/>
            </p:cNvSpPr>
            <p:nvPr/>
          </p:nvSpPr>
          <p:spPr bwMode="auto">
            <a:xfrm>
              <a:off x="4192" y="321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3.45</a:t>
              </a:r>
            </a:p>
          </p:txBody>
        </p:sp>
        <p:sp>
          <p:nvSpPr>
            <p:cNvPr id="756810" name="Rectangle 74"/>
            <p:cNvSpPr>
              <a:spLocks noChangeArrowheads="1"/>
            </p:cNvSpPr>
            <p:nvPr/>
          </p:nvSpPr>
          <p:spPr bwMode="auto">
            <a:xfrm>
              <a:off x="592" y="340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13.40</a:t>
              </a:r>
            </a:p>
          </p:txBody>
        </p:sp>
        <p:sp>
          <p:nvSpPr>
            <p:cNvPr id="756811" name="Rectangle 75"/>
            <p:cNvSpPr>
              <a:spLocks noChangeArrowheads="1"/>
            </p:cNvSpPr>
            <p:nvPr/>
          </p:nvSpPr>
          <p:spPr bwMode="auto">
            <a:xfrm>
              <a:off x="992" y="340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12.90</a:t>
              </a:r>
            </a:p>
          </p:txBody>
        </p:sp>
        <p:sp>
          <p:nvSpPr>
            <p:cNvPr id="756812" name="Rectangle 76"/>
            <p:cNvSpPr>
              <a:spLocks noChangeArrowheads="1"/>
            </p:cNvSpPr>
            <p:nvPr/>
          </p:nvSpPr>
          <p:spPr bwMode="auto">
            <a:xfrm>
              <a:off x="1392" y="340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13.80</a:t>
              </a:r>
            </a:p>
          </p:txBody>
        </p:sp>
        <p:sp>
          <p:nvSpPr>
            <p:cNvPr id="756813" name="Rectangle 77"/>
            <p:cNvSpPr>
              <a:spLocks noChangeArrowheads="1"/>
            </p:cNvSpPr>
            <p:nvPr/>
          </p:nvSpPr>
          <p:spPr bwMode="auto">
            <a:xfrm>
              <a:off x="1792" y="340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17.60</a:t>
              </a:r>
            </a:p>
          </p:txBody>
        </p:sp>
        <p:sp>
          <p:nvSpPr>
            <p:cNvPr id="756814" name="Rectangle 78"/>
            <p:cNvSpPr>
              <a:spLocks noChangeArrowheads="1"/>
            </p:cNvSpPr>
            <p:nvPr/>
          </p:nvSpPr>
          <p:spPr bwMode="auto">
            <a:xfrm>
              <a:off x="2192" y="340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12.90</a:t>
              </a:r>
            </a:p>
          </p:txBody>
        </p:sp>
        <p:sp>
          <p:nvSpPr>
            <p:cNvPr id="756815" name="Rectangle 79"/>
            <p:cNvSpPr>
              <a:spLocks noChangeArrowheads="1"/>
            </p:cNvSpPr>
            <p:nvPr/>
          </p:nvSpPr>
          <p:spPr bwMode="auto">
            <a:xfrm>
              <a:off x="2592" y="340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14.10</a:t>
              </a:r>
            </a:p>
          </p:txBody>
        </p:sp>
        <p:sp>
          <p:nvSpPr>
            <p:cNvPr id="756816" name="Rectangle 80"/>
            <p:cNvSpPr>
              <a:spLocks noChangeArrowheads="1"/>
            </p:cNvSpPr>
            <p:nvPr/>
          </p:nvSpPr>
          <p:spPr bwMode="auto">
            <a:xfrm>
              <a:off x="2992" y="340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12.70</a:t>
              </a:r>
            </a:p>
          </p:txBody>
        </p:sp>
        <p:sp>
          <p:nvSpPr>
            <p:cNvPr id="756817" name="Rectangle 81"/>
            <p:cNvSpPr>
              <a:spLocks noChangeArrowheads="1"/>
            </p:cNvSpPr>
            <p:nvPr/>
          </p:nvSpPr>
          <p:spPr bwMode="auto">
            <a:xfrm>
              <a:off x="3392" y="340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81.60</a:t>
              </a:r>
            </a:p>
          </p:txBody>
        </p:sp>
        <p:sp>
          <p:nvSpPr>
            <p:cNvPr id="756818" name="Rectangle 82"/>
            <p:cNvSpPr>
              <a:spLocks noChangeArrowheads="1"/>
            </p:cNvSpPr>
            <p:nvPr/>
          </p:nvSpPr>
          <p:spPr bwMode="auto">
            <a:xfrm>
              <a:off x="3792" y="340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16.00</a:t>
              </a:r>
            </a:p>
          </p:txBody>
        </p:sp>
        <p:sp>
          <p:nvSpPr>
            <p:cNvPr id="756819" name="Rectangle 83"/>
            <p:cNvSpPr>
              <a:spLocks noChangeArrowheads="1"/>
            </p:cNvSpPr>
            <p:nvPr/>
          </p:nvSpPr>
          <p:spPr bwMode="auto">
            <a:xfrm>
              <a:off x="4192" y="340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15.50</a:t>
              </a:r>
            </a:p>
          </p:txBody>
        </p:sp>
        <p:sp>
          <p:nvSpPr>
            <p:cNvPr id="756820" name="Rectangle 84"/>
            <p:cNvSpPr>
              <a:spLocks noChangeArrowheads="1"/>
            </p:cNvSpPr>
            <p:nvPr/>
          </p:nvSpPr>
          <p:spPr bwMode="auto">
            <a:xfrm>
              <a:off x="592" y="360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322.5</a:t>
              </a:r>
            </a:p>
          </p:txBody>
        </p:sp>
        <p:sp>
          <p:nvSpPr>
            <p:cNvPr id="756821" name="Rectangle 85"/>
            <p:cNvSpPr>
              <a:spLocks noChangeArrowheads="1"/>
            </p:cNvSpPr>
            <p:nvPr/>
          </p:nvSpPr>
          <p:spPr bwMode="auto">
            <a:xfrm>
              <a:off x="992" y="360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355.9</a:t>
              </a:r>
            </a:p>
          </p:txBody>
        </p:sp>
        <p:sp>
          <p:nvSpPr>
            <p:cNvPr id="756822" name="Rectangle 86"/>
            <p:cNvSpPr>
              <a:spLocks noChangeArrowheads="1"/>
            </p:cNvSpPr>
            <p:nvPr/>
          </p:nvSpPr>
          <p:spPr bwMode="auto">
            <a:xfrm>
              <a:off x="1392" y="360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391.7</a:t>
              </a:r>
            </a:p>
          </p:txBody>
        </p:sp>
        <p:sp>
          <p:nvSpPr>
            <p:cNvPr id="756823" name="Rectangle 87"/>
            <p:cNvSpPr>
              <a:spLocks noChangeArrowheads="1"/>
            </p:cNvSpPr>
            <p:nvPr/>
          </p:nvSpPr>
          <p:spPr bwMode="auto">
            <a:xfrm>
              <a:off x="1792" y="360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321.6</a:t>
              </a:r>
            </a:p>
          </p:txBody>
        </p:sp>
        <p:sp>
          <p:nvSpPr>
            <p:cNvPr id="756824" name="Rectangle 88"/>
            <p:cNvSpPr>
              <a:spLocks noChangeArrowheads="1"/>
            </p:cNvSpPr>
            <p:nvPr/>
          </p:nvSpPr>
          <p:spPr bwMode="auto">
            <a:xfrm>
              <a:off x="2192" y="360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388.3</a:t>
              </a:r>
            </a:p>
          </p:txBody>
        </p:sp>
        <p:sp>
          <p:nvSpPr>
            <p:cNvPr id="756825" name="Rectangle 89"/>
            <p:cNvSpPr>
              <a:spLocks noChangeArrowheads="1"/>
            </p:cNvSpPr>
            <p:nvPr/>
          </p:nvSpPr>
          <p:spPr bwMode="auto">
            <a:xfrm>
              <a:off x="2592" y="360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321.3</a:t>
              </a:r>
            </a:p>
          </p:txBody>
        </p:sp>
        <p:sp>
          <p:nvSpPr>
            <p:cNvPr id="756826" name="Rectangle 90"/>
            <p:cNvSpPr>
              <a:spLocks noChangeArrowheads="1"/>
            </p:cNvSpPr>
            <p:nvPr/>
          </p:nvSpPr>
          <p:spPr bwMode="auto">
            <a:xfrm>
              <a:off x="2992" y="360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321.3</a:t>
              </a:r>
            </a:p>
          </p:txBody>
        </p:sp>
        <p:sp>
          <p:nvSpPr>
            <p:cNvPr id="756827" name="Rectangle 91"/>
            <p:cNvSpPr>
              <a:spLocks noChangeArrowheads="1"/>
            </p:cNvSpPr>
            <p:nvPr/>
          </p:nvSpPr>
          <p:spPr bwMode="auto">
            <a:xfrm>
              <a:off x="3392" y="360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398.7</a:t>
              </a:r>
            </a:p>
          </p:txBody>
        </p:sp>
        <p:sp>
          <p:nvSpPr>
            <p:cNvPr id="756828" name="Rectangle 92"/>
            <p:cNvSpPr>
              <a:spLocks noChangeArrowheads="1"/>
            </p:cNvSpPr>
            <p:nvPr/>
          </p:nvSpPr>
          <p:spPr bwMode="auto">
            <a:xfrm>
              <a:off x="3792" y="360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322.1</a:t>
              </a:r>
            </a:p>
          </p:txBody>
        </p:sp>
        <p:sp>
          <p:nvSpPr>
            <p:cNvPr id="756829" name="Rectangle 93"/>
            <p:cNvSpPr>
              <a:spLocks noChangeArrowheads="1"/>
            </p:cNvSpPr>
            <p:nvPr/>
          </p:nvSpPr>
          <p:spPr bwMode="auto">
            <a:xfrm>
              <a:off x="4192" y="360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321.3</a:t>
              </a:r>
            </a:p>
          </p:txBody>
        </p:sp>
        <p:sp>
          <p:nvSpPr>
            <p:cNvPr id="756830" name="Rectangle 94"/>
            <p:cNvSpPr>
              <a:spLocks noChangeArrowheads="1"/>
            </p:cNvSpPr>
            <p:nvPr/>
          </p:nvSpPr>
          <p:spPr bwMode="auto">
            <a:xfrm>
              <a:off x="592" y="379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1319.</a:t>
              </a:r>
            </a:p>
          </p:txBody>
        </p:sp>
        <p:sp>
          <p:nvSpPr>
            <p:cNvPr id="756831" name="Rectangle 95"/>
            <p:cNvSpPr>
              <a:spLocks noChangeArrowheads="1"/>
            </p:cNvSpPr>
            <p:nvPr/>
          </p:nvSpPr>
          <p:spPr bwMode="auto">
            <a:xfrm>
              <a:off x="992" y="379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1388.</a:t>
              </a:r>
            </a:p>
          </p:txBody>
        </p:sp>
        <p:sp>
          <p:nvSpPr>
            <p:cNvPr id="756832" name="Rectangle 96"/>
            <p:cNvSpPr>
              <a:spLocks noChangeArrowheads="1"/>
            </p:cNvSpPr>
            <p:nvPr/>
          </p:nvSpPr>
          <p:spPr bwMode="auto">
            <a:xfrm>
              <a:off x="1392" y="379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1327.</a:t>
              </a:r>
            </a:p>
          </p:txBody>
        </p:sp>
        <p:sp>
          <p:nvSpPr>
            <p:cNvPr id="756833" name="Rectangle 97"/>
            <p:cNvSpPr>
              <a:spLocks noChangeArrowheads="1"/>
            </p:cNvSpPr>
            <p:nvPr/>
          </p:nvSpPr>
          <p:spPr bwMode="auto">
            <a:xfrm>
              <a:off x="1792" y="379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1318.</a:t>
              </a:r>
            </a:p>
          </p:txBody>
        </p:sp>
        <p:sp>
          <p:nvSpPr>
            <p:cNvPr id="756834" name="Rectangle 98"/>
            <p:cNvSpPr>
              <a:spLocks noChangeArrowheads="1"/>
            </p:cNvSpPr>
            <p:nvPr/>
          </p:nvSpPr>
          <p:spPr bwMode="auto">
            <a:xfrm>
              <a:off x="2192" y="379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1331.</a:t>
              </a:r>
            </a:p>
          </p:txBody>
        </p:sp>
        <p:sp>
          <p:nvSpPr>
            <p:cNvPr id="756835" name="Rectangle 99"/>
            <p:cNvSpPr>
              <a:spLocks noChangeArrowheads="1"/>
            </p:cNvSpPr>
            <p:nvPr/>
          </p:nvSpPr>
          <p:spPr bwMode="auto">
            <a:xfrm>
              <a:off x="2592" y="379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1336.</a:t>
              </a:r>
            </a:p>
          </p:txBody>
        </p:sp>
        <p:sp>
          <p:nvSpPr>
            <p:cNvPr id="756836" name="Rectangle 100"/>
            <p:cNvSpPr>
              <a:spLocks noChangeArrowheads="1"/>
            </p:cNvSpPr>
            <p:nvPr/>
          </p:nvSpPr>
          <p:spPr bwMode="auto">
            <a:xfrm>
              <a:off x="2992" y="379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1318.</a:t>
              </a:r>
            </a:p>
          </p:txBody>
        </p:sp>
        <p:sp>
          <p:nvSpPr>
            <p:cNvPr id="756837" name="Rectangle 101"/>
            <p:cNvSpPr>
              <a:spLocks noChangeArrowheads="1"/>
            </p:cNvSpPr>
            <p:nvPr/>
          </p:nvSpPr>
          <p:spPr bwMode="auto">
            <a:xfrm>
              <a:off x="3392" y="379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1335.</a:t>
              </a:r>
            </a:p>
          </p:txBody>
        </p:sp>
        <p:sp>
          <p:nvSpPr>
            <p:cNvPr id="756838" name="Rectangle 102"/>
            <p:cNvSpPr>
              <a:spLocks noChangeArrowheads="1"/>
            </p:cNvSpPr>
            <p:nvPr/>
          </p:nvSpPr>
          <p:spPr bwMode="auto">
            <a:xfrm>
              <a:off x="3792" y="379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1325.</a:t>
              </a:r>
            </a:p>
          </p:txBody>
        </p:sp>
        <p:sp>
          <p:nvSpPr>
            <p:cNvPr id="756839" name="Rectangle 103"/>
            <p:cNvSpPr>
              <a:spLocks noChangeArrowheads="1"/>
            </p:cNvSpPr>
            <p:nvPr/>
          </p:nvSpPr>
          <p:spPr bwMode="auto">
            <a:xfrm>
              <a:off x="4192" y="3792"/>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1319.</a:t>
              </a:r>
            </a:p>
          </p:txBody>
        </p:sp>
        <p:sp>
          <p:nvSpPr>
            <p:cNvPr id="756840" name="Text Box 104"/>
            <p:cNvSpPr txBox="1">
              <a:spLocks noChangeArrowheads="1"/>
            </p:cNvSpPr>
            <p:nvPr/>
          </p:nvSpPr>
          <p:spPr bwMode="auto">
            <a:xfrm>
              <a:off x="72" y="2064"/>
              <a:ext cx="528"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b="0" i="1">
                  <a:solidFill>
                    <a:srgbClr val="000000"/>
                  </a:solidFill>
                  <a:latin typeface="Helvetica Neue" charset="0"/>
                </a:rPr>
                <a:t>N</a:t>
              </a:r>
              <a:r>
                <a:rPr lang="en-US" sz="1000" b="0">
                  <a:solidFill>
                    <a:srgbClr val="000000"/>
                  </a:solidFill>
                  <a:latin typeface="Helvetica Neue" charset="0"/>
                </a:rPr>
                <a:t>  </a:t>
              </a:r>
              <a:r>
                <a:rPr lang="en-US" b="0">
                  <a:solidFill>
                    <a:srgbClr val="000000"/>
                  </a:solidFill>
                  <a:latin typeface="Helvetica Neue" charset="0"/>
                </a:rPr>
                <a:t>= 10</a:t>
              </a:r>
              <a:endParaRPr lang="en-US" b="0" i="1">
                <a:solidFill>
                  <a:srgbClr val="000000"/>
                </a:solidFill>
                <a:latin typeface="Helvetica Neue" charset="0"/>
              </a:endParaRPr>
            </a:p>
          </p:txBody>
        </p:sp>
        <p:sp>
          <p:nvSpPr>
            <p:cNvPr id="756841" name="Text Box 105"/>
            <p:cNvSpPr txBox="1">
              <a:spLocks noChangeArrowheads="1"/>
            </p:cNvSpPr>
            <p:nvPr/>
          </p:nvSpPr>
          <p:spPr bwMode="auto">
            <a:xfrm>
              <a:off x="72" y="2256"/>
              <a:ext cx="528"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b="0">
                  <a:solidFill>
                    <a:srgbClr val="000000"/>
                  </a:solidFill>
                  <a:latin typeface="Helvetica Neue" charset="0"/>
                </a:rPr>
                <a:t>20</a:t>
              </a:r>
            </a:p>
          </p:txBody>
        </p:sp>
        <p:sp>
          <p:nvSpPr>
            <p:cNvPr id="756842" name="Text Box 106"/>
            <p:cNvSpPr txBox="1">
              <a:spLocks noChangeArrowheads="1"/>
            </p:cNvSpPr>
            <p:nvPr/>
          </p:nvSpPr>
          <p:spPr bwMode="auto">
            <a:xfrm>
              <a:off x="72" y="2448"/>
              <a:ext cx="528"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b="0">
                  <a:solidFill>
                    <a:srgbClr val="000000"/>
                  </a:solidFill>
                  <a:latin typeface="Helvetica Neue" charset="0"/>
                </a:rPr>
                <a:t>30</a:t>
              </a:r>
            </a:p>
          </p:txBody>
        </p:sp>
        <p:sp>
          <p:nvSpPr>
            <p:cNvPr id="756843" name="Text Box 107"/>
            <p:cNvSpPr txBox="1">
              <a:spLocks noChangeArrowheads="1"/>
            </p:cNvSpPr>
            <p:nvPr/>
          </p:nvSpPr>
          <p:spPr bwMode="auto">
            <a:xfrm>
              <a:off x="72" y="2640"/>
              <a:ext cx="528"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b="0">
                  <a:solidFill>
                    <a:srgbClr val="000000"/>
                  </a:solidFill>
                  <a:latin typeface="Helvetica Neue" charset="0"/>
                </a:rPr>
                <a:t>40</a:t>
              </a:r>
            </a:p>
          </p:txBody>
        </p:sp>
        <p:sp>
          <p:nvSpPr>
            <p:cNvPr id="756844" name="Text Box 108"/>
            <p:cNvSpPr txBox="1">
              <a:spLocks noChangeArrowheads="1"/>
            </p:cNvSpPr>
            <p:nvPr/>
          </p:nvSpPr>
          <p:spPr bwMode="auto">
            <a:xfrm>
              <a:off x="72" y="2832"/>
              <a:ext cx="528"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b="0">
                  <a:solidFill>
                    <a:srgbClr val="000000"/>
                  </a:solidFill>
                  <a:latin typeface="Helvetica Neue" charset="0"/>
                </a:rPr>
                <a:t>50</a:t>
              </a:r>
            </a:p>
          </p:txBody>
        </p:sp>
        <p:sp>
          <p:nvSpPr>
            <p:cNvPr id="756845" name="Text Box 109"/>
            <p:cNvSpPr txBox="1">
              <a:spLocks noChangeArrowheads="1"/>
            </p:cNvSpPr>
            <p:nvPr/>
          </p:nvSpPr>
          <p:spPr bwMode="auto">
            <a:xfrm>
              <a:off x="72" y="3024"/>
              <a:ext cx="528"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b="0">
                  <a:solidFill>
                    <a:srgbClr val="000000"/>
                  </a:solidFill>
                  <a:latin typeface="Helvetica Neue" charset="0"/>
                </a:rPr>
                <a:t>100</a:t>
              </a:r>
            </a:p>
          </p:txBody>
        </p:sp>
        <p:sp>
          <p:nvSpPr>
            <p:cNvPr id="756846" name="Text Box 110"/>
            <p:cNvSpPr txBox="1">
              <a:spLocks noChangeArrowheads="1"/>
            </p:cNvSpPr>
            <p:nvPr/>
          </p:nvSpPr>
          <p:spPr bwMode="auto">
            <a:xfrm>
              <a:off x="72" y="3216"/>
              <a:ext cx="528"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b="0">
                  <a:solidFill>
                    <a:srgbClr val="000000"/>
                  </a:solidFill>
                  <a:latin typeface="Helvetica Neue" charset="0"/>
                </a:rPr>
                <a:t>500</a:t>
              </a:r>
            </a:p>
          </p:txBody>
        </p:sp>
        <p:sp>
          <p:nvSpPr>
            <p:cNvPr id="756847" name="Text Box 111"/>
            <p:cNvSpPr txBox="1">
              <a:spLocks noChangeArrowheads="1"/>
            </p:cNvSpPr>
            <p:nvPr/>
          </p:nvSpPr>
          <p:spPr bwMode="auto">
            <a:xfrm>
              <a:off x="72" y="3408"/>
              <a:ext cx="528"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b="0">
                  <a:solidFill>
                    <a:srgbClr val="000000"/>
                  </a:solidFill>
                  <a:latin typeface="Helvetica Neue" charset="0"/>
                </a:rPr>
                <a:t>1000</a:t>
              </a:r>
            </a:p>
          </p:txBody>
        </p:sp>
        <p:sp>
          <p:nvSpPr>
            <p:cNvPr id="756848" name="Text Box 112"/>
            <p:cNvSpPr txBox="1">
              <a:spLocks noChangeArrowheads="1"/>
            </p:cNvSpPr>
            <p:nvPr/>
          </p:nvSpPr>
          <p:spPr bwMode="auto">
            <a:xfrm>
              <a:off x="72" y="3600"/>
              <a:ext cx="528"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b="0">
                  <a:solidFill>
                    <a:srgbClr val="000000"/>
                  </a:solidFill>
                  <a:latin typeface="Helvetica Neue" charset="0"/>
                </a:rPr>
                <a:t>5000</a:t>
              </a:r>
            </a:p>
          </p:txBody>
        </p:sp>
        <p:sp>
          <p:nvSpPr>
            <p:cNvPr id="756849" name="Text Box 113"/>
            <p:cNvSpPr txBox="1">
              <a:spLocks noChangeArrowheads="1"/>
            </p:cNvSpPr>
            <p:nvPr/>
          </p:nvSpPr>
          <p:spPr bwMode="auto">
            <a:xfrm>
              <a:off x="72" y="3792"/>
              <a:ext cx="528"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b="0">
                  <a:solidFill>
                    <a:srgbClr val="000000"/>
                  </a:solidFill>
                  <a:latin typeface="Helvetica Neue" charset="0"/>
                </a:rPr>
                <a:t>10000</a:t>
              </a:r>
            </a:p>
          </p:txBody>
        </p:sp>
        <p:sp>
          <p:nvSpPr>
            <p:cNvPr id="756850" name="Text Box 114"/>
            <p:cNvSpPr txBox="1">
              <a:spLocks noChangeArrowheads="1"/>
            </p:cNvSpPr>
            <p:nvPr/>
          </p:nvSpPr>
          <p:spPr bwMode="auto">
            <a:xfrm>
              <a:off x="592" y="1904"/>
              <a:ext cx="400"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latin typeface="Helvetica Neue" charset="0"/>
                </a:rPr>
                <a:t>Trial 1</a:t>
              </a:r>
              <a:endParaRPr lang="en-US" sz="1200" b="0" i="1">
                <a:solidFill>
                  <a:srgbClr val="000000"/>
                </a:solidFill>
                <a:latin typeface="Helvetica Neue" charset="0"/>
              </a:endParaRPr>
            </a:p>
          </p:txBody>
        </p:sp>
        <p:sp>
          <p:nvSpPr>
            <p:cNvPr id="756851" name="Text Box 115"/>
            <p:cNvSpPr txBox="1">
              <a:spLocks noChangeArrowheads="1"/>
            </p:cNvSpPr>
            <p:nvPr/>
          </p:nvSpPr>
          <p:spPr bwMode="auto">
            <a:xfrm>
              <a:off x="992" y="1904"/>
              <a:ext cx="400"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latin typeface="Helvetica Neue" charset="0"/>
                </a:rPr>
                <a:t>Trial 2</a:t>
              </a:r>
              <a:endParaRPr lang="en-US" sz="1200" b="0" i="1">
                <a:solidFill>
                  <a:srgbClr val="000000"/>
                </a:solidFill>
                <a:latin typeface="Helvetica Neue" charset="0"/>
              </a:endParaRPr>
            </a:p>
          </p:txBody>
        </p:sp>
        <p:sp>
          <p:nvSpPr>
            <p:cNvPr id="756852" name="Text Box 116"/>
            <p:cNvSpPr txBox="1">
              <a:spLocks noChangeArrowheads="1"/>
            </p:cNvSpPr>
            <p:nvPr/>
          </p:nvSpPr>
          <p:spPr bwMode="auto">
            <a:xfrm>
              <a:off x="1392" y="1904"/>
              <a:ext cx="400"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latin typeface="Helvetica Neue" charset="0"/>
                </a:rPr>
                <a:t>Trial 3</a:t>
              </a:r>
              <a:endParaRPr lang="en-US" sz="1200" b="0" i="1">
                <a:solidFill>
                  <a:srgbClr val="000000"/>
                </a:solidFill>
                <a:latin typeface="Helvetica Neue" charset="0"/>
              </a:endParaRPr>
            </a:p>
          </p:txBody>
        </p:sp>
        <p:sp>
          <p:nvSpPr>
            <p:cNvPr id="756853" name="Text Box 117"/>
            <p:cNvSpPr txBox="1">
              <a:spLocks noChangeArrowheads="1"/>
            </p:cNvSpPr>
            <p:nvPr/>
          </p:nvSpPr>
          <p:spPr bwMode="auto">
            <a:xfrm>
              <a:off x="1792" y="1904"/>
              <a:ext cx="400"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latin typeface="Helvetica Neue" charset="0"/>
                </a:rPr>
                <a:t>Trial 4</a:t>
              </a:r>
              <a:endParaRPr lang="en-US" sz="1200" b="0" i="1">
                <a:solidFill>
                  <a:srgbClr val="000000"/>
                </a:solidFill>
                <a:latin typeface="Helvetica Neue" charset="0"/>
              </a:endParaRPr>
            </a:p>
          </p:txBody>
        </p:sp>
        <p:sp>
          <p:nvSpPr>
            <p:cNvPr id="756854" name="Text Box 118"/>
            <p:cNvSpPr txBox="1">
              <a:spLocks noChangeArrowheads="1"/>
            </p:cNvSpPr>
            <p:nvPr/>
          </p:nvSpPr>
          <p:spPr bwMode="auto">
            <a:xfrm>
              <a:off x="2192" y="1904"/>
              <a:ext cx="400"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latin typeface="Helvetica Neue" charset="0"/>
                </a:rPr>
                <a:t>Trial 5</a:t>
              </a:r>
              <a:endParaRPr lang="en-US" sz="1200" b="0" i="1">
                <a:solidFill>
                  <a:srgbClr val="000000"/>
                </a:solidFill>
                <a:latin typeface="Helvetica Neue" charset="0"/>
              </a:endParaRPr>
            </a:p>
          </p:txBody>
        </p:sp>
        <p:sp>
          <p:nvSpPr>
            <p:cNvPr id="756855" name="Text Box 119"/>
            <p:cNvSpPr txBox="1">
              <a:spLocks noChangeArrowheads="1"/>
            </p:cNvSpPr>
            <p:nvPr/>
          </p:nvSpPr>
          <p:spPr bwMode="auto">
            <a:xfrm>
              <a:off x="2592" y="1904"/>
              <a:ext cx="400"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latin typeface="Helvetica Neue" charset="0"/>
                </a:rPr>
                <a:t>Trial 6</a:t>
              </a:r>
              <a:endParaRPr lang="en-US" sz="1200" b="0" i="1">
                <a:solidFill>
                  <a:srgbClr val="000000"/>
                </a:solidFill>
                <a:latin typeface="Helvetica Neue" charset="0"/>
              </a:endParaRPr>
            </a:p>
          </p:txBody>
        </p:sp>
        <p:sp>
          <p:nvSpPr>
            <p:cNvPr id="756856" name="Text Box 120"/>
            <p:cNvSpPr txBox="1">
              <a:spLocks noChangeArrowheads="1"/>
            </p:cNvSpPr>
            <p:nvPr/>
          </p:nvSpPr>
          <p:spPr bwMode="auto">
            <a:xfrm>
              <a:off x="2992" y="1904"/>
              <a:ext cx="400"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latin typeface="Helvetica Neue" charset="0"/>
                </a:rPr>
                <a:t>Trial 7</a:t>
              </a:r>
              <a:endParaRPr lang="en-US" sz="1200" b="0" i="1">
                <a:solidFill>
                  <a:srgbClr val="000000"/>
                </a:solidFill>
                <a:latin typeface="Helvetica Neue" charset="0"/>
              </a:endParaRPr>
            </a:p>
          </p:txBody>
        </p:sp>
        <p:sp>
          <p:nvSpPr>
            <p:cNvPr id="756857" name="Text Box 121"/>
            <p:cNvSpPr txBox="1">
              <a:spLocks noChangeArrowheads="1"/>
            </p:cNvSpPr>
            <p:nvPr/>
          </p:nvSpPr>
          <p:spPr bwMode="auto">
            <a:xfrm>
              <a:off x="3392" y="1904"/>
              <a:ext cx="400"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latin typeface="Helvetica Neue" charset="0"/>
                </a:rPr>
                <a:t>Trial 8</a:t>
              </a:r>
              <a:endParaRPr lang="en-US" sz="1200" b="0" i="1">
                <a:solidFill>
                  <a:srgbClr val="000000"/>
                </a:solidFill>
                <a:latin typeface="Helvetica Neue" charset="0"/>
              </a:endParaRPr>
            </a:p>
          </p:txBody>
        </p:sp>
        <p:sp>
          <p:nvSpPr>
            <p:cNvPr id="756858" name="Text Box 122"/>
            <p:cNvSpPr txBox="1">
              <a:spLocks noChangeArrowheads="1"/>
            </p:cNvSpPr>
            <p:nvPr/>
          </p:nvSpPr>
          <p:spPr bwMode="auto">
            <a:xfrm>
              <a:off x="3792" y="1904"/>
              <a:ext cx="400"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latin typeface="Helvetica Neue" charset="0"/>
                </a:rPr>
                <a:t>Trial 9</a:t>
              </a:r>
              <a:endParaRPr lang="en-US" sz="1200" b="0" i="1">
                <a:solidFill>
                  <a:srgbClr val="000000"/>
                </a:solidFill>
                <a:latin typeface="Helvetica Neue" charset="0"/>
              </a:endParaRPr>
            </a:p>
          </p:txBody>
        </p:sp>
        <p:sp>
          <p:nvSpPr>
            <p:cNvPr id="756859" name="Text Box 123"/>
            <p:cNvSpPr txBox="1">
              <a:spLocks noChangeArrowheads="1"/>
            </p:cNvSpPr>
            <p:nvPr/>
          </p:nvSpPr>
          <p:spPr bwMode="auto">
            <a:xfrm>
              <a:off x="4168" y="1904"/>
              <a:ext cx="448"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latin typeface="Helvetica Neue" charset="0"/>
                </a:rPr>
                <a:t>Trial 10</a:t>
              </a:r>
              <a:endParaRPr lang="en-US" sz="1200" b="0" i="1">
                <a:solidFill>
                  <a:srgbClr val="000000"/>
                </a:solidFill>
                <a:latin typeface="Helvetica Neue" charset="0"/>
              </a:endParaRPr>
            </a:p>
          </p:txBody>
        </p:sp>
        <p:sp>
          <p:nvSpPr>
            <p:cNvPr id="756860" name="Rectangle 124"/>
            <p:cNvSpPr>
              <a:spLocks noChangeArrowheads="1"/>
            </p:cNvSpPr>
            <p:nvPr/>
          </p:nvSpPr>
          <p:spPr bwMode="auto">
            <a:xfrm>
              <a:off x="4592" y="2064"/>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.0024</a:t>
              </a:r>
            </a:p>
          </p:txBody>
        </p:sp>
        <p:sp>
          <p:nvSpPr>
            <p:cNvPr id="756861" name="Rectangle 125"/>
            <p:cNvSpPr>
              <a:spLocks noChangeArrowheads="1"/>
            </p:cNvSpPr>
            <p:nvPr/>
          </p:nvSpPr>
          <p:spPr bwMode="auto">
            <a:xfrm>
              <a:off x="4592" y="2256"/>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.007</a:t>
              </a:r>
            </a:p>
          </p:txBody>
        </p:sp>
        <p:sp>
          <p:nvSpPr>
            <p:cNvPr id="756862" name="Rectangle 126"/>
            <p:cNvSpPr>
              <a:spLocks noChangeArrowheads="1"/>
            </p:cNvSpPr>
            <p:nvPr/>
          </p:nvSpPr>
          <p:spPr bwMode="auto">
            <a:xfrm>
              <a:off x="4592" y="2448"/>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.014</a:t>
              </a:r>
            </a:p>
          </p:txBody>
        </p:sp>
        <p:sp>
          <p:nvSpPr>
            <p:cNvPr id="756863" name="Rectangle 127"/>
            <p:cNvSpPr>
              <a:spLocks noChangeArrowheads="1"/>
            </p:cNvSpPr>
            <p:nvPr/>
          </p:nvSpPr>
          <p:spPr bwMode="auto">
            <a:xfrm>
              <a:off x="4592" y="2640"/>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.025</a:t>
              </a:r>
            </a:p>
          </p:txBody>
        </p:sp>
        <p:sp>
          <p:nvSpPr>
            <p:cNvPr id="756864" name="Rectangle 128"/>
            <p:cNvSpPr>
              <a:spLocks noChangeArrowheads="1"/>
            </p:cNvSpPr>
            <p:nvPr/>
          </p:nvSpPr>
          <p:spPr bwMode="auto">
            <a:xfrm>
              <a:off x="4592" y="2832"/>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.049</a:t>
              </a:r>
            </a:p>
          </p:txBody>
        </p:sp>
        <p:sp>
          <p:nvSpPr>
            <p:cNvPr id="756865" name="Rectangle 129"/>
            <p:cNvSpPr>
              <a:spLocks noChangeArrowheads="1"/>
            </p:cNvSpPr>
            <p:nvPr/>
          </p:nvSpPr>
          <p:spPr bwMode="auto">
            <a:xfrm>
              <a:off x="4592" y="3024"/>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.162</a:t>
              </a:r>
            </a:p>
          </p:txBody>
        </p:sp>
        <p:sp>
          <p:nvSpPr>
            <p:cNvPr id="756866" name="Rectangle 130"/>
            <p:cNvSpPr>
              <a:spLocks noChangeArrowheads="1"/>
            </p:cNvSpPr>
            <p:nvPr/>
          </p:nvSpPr>
          <p:spPr bwMode="auto">
            <a:xfrm>
              <a:off x="4592" y="3216"/>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3.69</a:t>
              </a:r>
            </a:p>
          </p:txBody>
        </p:sp>
        <p:sp>
          <p:nvSpPr>
            <p:cNvPr id="756867" name="Rectangle 131"/>
            <p:cNvSpPr>
              <a:spLocks noChangeArrowheads="1"/>
            </p:cNvSpPr>
            <p:nvPr/>
          </p:nvSpPr>
          <p:spPr bwMode="auto">
            <a:xfrm>
              <a:off x="4592" y="3408"/>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21.05</a:t>
              </a:r>
            </a:p>
          </p:txBody>
        </p:sp>
        <p:sp>
          <p:nvSpPr>
            <p:cNvPr id="756868" name="Rectangle 132"/>
            <p:cNvSpPr>
              <a:spLocks noChangeArrowheads="1"/>
            </p:cNvSpPr>
            <p:nvPr/>
          </p:nvSpPr>
          <p:spPr bwMode="auto">
            <a:xfrm>
              <a:off x="4592" y="3600"/>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346.4</a:t>
              </a:r>
            </a:p>
          </p:txBody>
        </p:sp>
        <p:sp>
          <p:nvSpPr>
            <p:cNvPr id="756869" name="Rectangle 133"/>
            <p:cNvSpPr>
              <a:spLocks noChangeArrowheads="1"/>
            </p:cNvSpPr>
            <p:nvPr/>
          </p:nvSpPr>
          <p:spPr bwMode="auto">
            <a:xfrm>
              <a:off x="4592" y="3792"/>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1332.</a:t>
              </a:r>
            </a:p>
          </p:txBody>
        </p:sp>
        <p:sp>
          <p:nvSpPr>
            <p:cNvPr id="756870" name="Text Box 134"/>
            <p:cNvSpPr txBox="1">
              <a:spLocks noChangeArrowheads="1"/>
            </p:cNvSpPr>
            <p:nvPr/>
          </p:nvSpPr>
          <p:spPr bwMode="auto">
            <a:xfrm>
              <a:off x="4592" y="1888"/>
              <a:ext cx="440" cy="19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i="1">
                  <a:solidFill>
                    <a:srgbClr val="000000"/>
                  </a:solidFill>
                  <a:latin typeface="Symbol" charset="2"/>
                  <a:sym typeface="Symbol" charset="2"/>
                </a:rPr>
                <a:t>m</a:t>
              </a:r>
            </a:p>
          </p:txBody>
        </p:sp>
        <p:sp>
          <p:nvSpPr>
            <p:cNvPr id="756871" name="Rectangle 135"/>
            <p:cNvSpPr>
              <a:spLocks noChangeArrowheads="1"/>
            </p:cNvSpPr>
            <p:nvPr/>
          </p:nvSpPr>
          <p:spPr bwMode="auto">
            <a:xfrm>
              <a:off x="5024" y="2064"/>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.00029</a:t>
              </a:r>
            </a:p>
          </p:txBody>
        </p:sp>
        <p:sp>
          <p:nvSpPr>
            <p:cNvPr id="756872" name="Rectangle 136"/>
            <p:cNvSpPr>
              <a:spLocks noChangeArrowheads="1"/>
            </p:cNvSpPr>
            <p:nvPr/>
          </p:nvSpPr>
          <p:spPr bwMode="auto">
            <a:xfrm>
              <a:off x="5024" y="2256"/>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.00139</a:t>
              </a:r>
            </a:p>
          </p:txBody>
        </p:sp>
        <p:sp>
          <p:nvSpPr>
            <p:cNvPr id="756873" name="Rectangle 137"/>
            <p:cNvSpPr>
              <a:spLocks noChangeArrowheads="1"/>
            </p:cNvSpPr>
            <p:nvPr/>
          </p:nvSpPr>
          <p:spPr bwMode="auto">
            <a:xfrm>
              <a:off x="5024" y="2448"/>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.00013</a:t>
              </a:r>
            </a:p>
          </p:txBody>
        </p:sp>
        <p:sp>
          <p:nvSpPr>
            <p:cNvPr id="756874" name="Rectangle 138"/>
            <p:cNvSpPr>
              <a:spLocks noChangeArrowheads="1"/>
            </p:cNvSpPr>
            <p:nvPr/>
          </p:nvSpPr>
          <p:spPr bwMode="auto">
            <a:xfrm>
              <a:off x="5024" y="2640"/>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.0014</a:t>
              </a:r>
            </a:p>
          </p:txBody>
        </p:sp>
        <p:sp>
          <p:nvSpPr>
            <p:cNvPr id="756875" name="Rectangle 139"/>
            <p:cNvSpPr>
              <a:spLocks noChangeArrowheads="1"/>
            </p:cNvSpPr>
            <p:nvPr/>
          </p:nvSpPr>
          <p:spPr bwMode="auto">
            <a:xfrm>
              <a:off x="5024" y="2832"/>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.0323</a:t>
              </a:r>
            </a:p>
          </p:txBody>
        </p:sp>
        <p:sp>
          <p:nvSpPr>
            <p:cNvPr id="756876" name="Rectangle 140"/>
            <p:cNvSpPr>
              <a:spLocks noChangeArrowheads="1"/>
            </p:cNvSpPr>
            <p:nvPr/>
          </p:nvSpPr>
          <p:spPr bwMode="auto">
            <a:xfrm>
              <a:off x="5024" y="3024"/>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.0151</a:t>
              </a:r>
            </a:p>
          </p:txBody>
        </p:sp>
        <p:sp>
          <p:nvSpPr>
            <p:cNvPr id="756877" name="Rectangle 141"/>
            <p:cNvSpPr>
              <a:spLocks noChangeArrowheads="1"/>
            </p:cNvSpPr>
            <p:nvPr/>
          </p:nvSpPr>
          <p:spPr bwMode="auto">
            <a:xfrm>
              <a:off x="5024" y="3216"/>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0.272</a:t>
              </a:r>
            </a:p>
          </p:txBody>
        </p:sp>
        <p:sp>
          <p:nvSpPr>
            <p:cNvPr id="756878" name="Rectangle 142"/>
            <p:cNvSpPr>
              <a:spLocks noChangeArrowheads="1"/>
            </p:cNvSpPr>
            <p:nvPr/>
          </p:nvSpPr>
          <p:spPr bwMode="auto">
            <a:xfrm>
              <a:off x="5024" y="3408"/>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21.33</a:t>
              </a:r>
            </a:p>
          </p:txBody>
        </p:sp>
        <p:sp>
          <p:nvSpPr>
            <p:cNvPr id="756879" name="Rectangle 143"/>
            <p:cNvSpPr>
              <a:spLocks noChangeArrowheads="1"/>
            </p:cNvSpPr>
            <p:nvPr/>
          </p:nvSpPr>
          <p:spPr bwMode="auto">
            <a:xfrm>
              <a:off x="5024" y="3600"/>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33.83</a:t>
              </a:r>
            </a:p>
          </p:txBody>
        </p:sp>
        <p:sp>
          <p:nvSpPr>
            <p:cNvPr id="756880" name="Rectangle 144"/>
            <p:cNvSpPr>
              <a:spLocks noChangeArrowheads="1"/>
            </p:cNvSpPr>
            <p:nvPr/>
          </p:nvSpPr>
          <p:spPr bwMode="auto">
            <a:xfrm>
              <a:off x="5024" y="3792"/>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20.96</a:t>
              </a:r>
            </a:p>
          </p:txBody>
        </p:sp>
        <p:sp>
          <p:nvSpPr>
            <p:cNvPr id="756881" name="Text Box 145"/>
            <p:cNvSpPr txBox="1">
              <a:spLocks noChangeArrowheads="1"/>
            </p:cNvSpPr>
            <p:nvPr/>
          </p:nvSpPr>
          <p:spPr bwMode="auto">
            <a:xfrm>
              <a:off x="5024" y="1888"/>
              <a:ext cx="440" cy="192"/>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b="0" i="1">
                  <a:solidFill>
                    <a:srgbClr val="000000"/>
                  </a:solidFill>
                  <a:latin typeface="Symbol" charset="2"/>
                  <a:sym typeface="Symbol" charset="2"/>
                </a:rPr>
                <a:t>s</a:t>
              </a:r>
            </a:p>
          </p:txBody>
        </p:sp>
        <p:sp>
          <p:nvSpPr>
            <p:cNvPr id="756882" name="Line 146"/>
            <p:cNvSpPr>
              <a:spLocks noChangeShapeType="1"/>
            </p:cNvSpPr>
            <p:nvPr/>
          </p:nvSpPr>
          <p:spPr bwMode="auto">
            <a:xfrm>
              <a:off x="4592" y="2064"/>
              <a:ext cx="0" cy="1920"/>
            </a:xfrm>
            <a:prstGeom prst="line">
              <a:avLst/>
            </a:prstGeom>
            <a:noFill/>
            <a:ln w="19050">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grpSp>
      <p:grpSp>
        <p:nvGrpSpPr>
          <p:cNvPr id="3" name="Group 147"/>
          <p:cNvGrpSpPr>
            <a:grpSpLocks/>
          </p:cNvGrpSpPr>
          <p:nvPr/>
        </p:nvGrpSpPr>
        <p:grpSpPr bwMode="auto">
          <a:xfrm>
            <a:off x="1574800" y="3581400"/>
            <a:ext cx="4445000" cy="2743200"/>
            <a:chOff x="992" y="2256"/>
            <a:chExt cx="2800" cy="1728"/>
          </a:xfrm>
        </p:grpSpPr>
        <p:sp>
          <p:nvSpPr>
            <p:cNvPr id="756884" name="Rectangle 148"/>
            <p:cNvSpPr>
              <a:spLocks noChangeArrowheads="1"/>
            </p:cNvSpPr>
            <p:nvPr/>
          </p:nvSpPr>
          <p:spPr bwMode="auto">
            <a:xfrm>
              <a:off x="2592" y="2256"/>
              <a:ext cx="400" cy="192"/>
            </a:xfrm>
            <a:prstGeom prst="rect">
              <a:avLst/>
            </a:prstGeom>
            <a:solidFill>
              <a:srgbClr val="FF0000"/>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FFFFFF"/>
                  </a:solidFill>
                </a:rPr>
                <a:t>.011</a:t>
              </a:r>
            </a:p>
          </p:txBody>
        </p:sp>
        <p:sp>
          <p:nvSpPr>
            <p:cNvPr id="756885" name="Rectangle 149"/>
            <p:cNvSpPr>
              <a:spLocks noChangeArrowheads="1"/>
            </p:cNvSpPr>
            <p:nvPr/>
          </p:nvSpPr>
          <p:spPr bwMode="auto">
            <a:xfrm>
              <a:off x="2992" y="2832"/>
              <a:ext cx="400" cy="192"/>
            </a:xfrm>
            <a:prstGeom prst="rect">
              <a:avLst/>
            </a:prstGeom>
            <a:solidFill>
              <a:srgbClr val="FF0000"/>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FFFFFF"/>
                  </a:solidFill>
                </a:rPr>
                <a:t>.140</a:t>
              </a:r>
            </a:p>
          </p:txBody>
        </p:sp>
        <p:sp>
          <p:nvSpPr>
            <p:cNvPr id="756886" name="Rectangle 150"/>
            <p:cNvSpPr>
              <a:spLocks noChangeArrowheads="1"/>
            </p:cNvSpPr>
            <p:nvPr/>
          </p:nvSpPr>
          <p:spPr bwMode="auto">
            <a:xfrm>
              <a:off x="3392" y="3408"/>
              <a:ext cx="400" cy="192"/>
            </a:xfrm>
            <a:prstGeom prst="rect">
              <a:avLst/>
            </a:prstGeom>
            <a:solidFill>
              <a:srgbClr val="FF0000"/>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FFFFFF"/>
                  </a:solidFill>
                </a:rPr>
                <a:t>81.60</a:t>
              </a:r>
            </a:p>
          </p:txBody>
        </p:sp>
        <p:sp>
          <p:nvSpPr>
            <p:cNvPr id="756887" name="Rectangle 151"/>
            <p:cNvSpPr>
              <a:spLocks noChangeArrowheads="1"/>
            </p:cNvSpPr>
            <p:nvPr/>
          </p:nvSpPr>
          <p:spPr bwMode="auto">
            <a:xfrm>
              <a:off x="992" y="3792"/>
              <a:ext cx="400" cy="192"/>
            </a:xfrm>
            <a:prstGeom prst="rect">
              <a:avLst/>
            </a:prstGeom>
            <a:solidFill>
              <a:srgbClr val="FF0000"/>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FFFFFF"/>
                  </a:solidFill>
                </a:rPr>
                <a:t>1388.</a:t>
              </a:r>
            </a:p>
          </p:txBody>
        </p:sp>
      </p:grpSp>
      <p:grpSp>
        <p:nvGrpSpPr>
          <p:cNvPr id="4" name="Group 152"/>
          <p:cNvGrpSpPr>
            <a:grpSpLocks/>
          </p:cNvGrpSpPr>
          <p:nvPr/>
        </p:nvGrpSpPr>
        <p:grpSpPr bwMode="auto">
          <a:xfrm>
            <a:off x="1574800" y="3581400"/>
            <a:ext cx="7099300" cy="2743200"/>
            <a:chOff x="992" y="2256"/>
            <a:chExt cx="4472" cy="1728"/>
          </a:xfrm>
        </p:grpSpPr>
        <p:sp>
          <p:nvSpPr>
            <p:cNvPr id="756889" name="Rectangle 153"/>
            <p:cNvSpPr>
              <a:spLocks noChangeArrowheads="1"/>
            </p:cNvSpPr>
            <p:nvPr/>
          </p:nvSpPr>
          <p:spPr bwMode="auto">
            <a:xfrm>
              <a:off x="2592" y="2256"/>
              <a:ext cx="400" cy="192"/>
            </a:xfrm>
            <a:prstGeom prst="rect">
              <a:avLst/>
            </a:prstGeom>
            <a:solidFill>
              <a:srgbClr val="CCCCCC"/>
            </a:solidFill>
            <a:ln w="9525">
              <a:solidFill>
                <a:schemeClr val="tx1"/>
              </a:solidFill>
              <a:miter lim="800000"/>
              <a:headEnd/>
              <a:tailEnd/>
            </a:ln>
            <a:effectLst/>
          </p:spPr>
          <p:txBody>
            <a:bodyPr wrap="none" anchor="ctr">
              <a:prstTxWarp prst="textNoShape">
                <a:avLst/>
              </a:prstTxWarp>
            </a:bodyPr>
            <a:lstStyle/>
            <a:p>
              <a:pPr algn="ctr"/>
              <a:endParaRPr lang="en-GB" sz="1600" b="0">
                <a:solidFill>
                  <a:srgbClr val="000000"/>
                </a:solidFill>
              </a:endParaRPr>
            </a:p>
          </p:txBody>
        </p:sp>
        <p:sp>
          <p:nvSpPr>
            <p:cNvPr id="756890" name="Rectangle 154"/>
            <p:cNvSpPr>
              <a:spLocks noChangeArrowheads="1"/>
            </p:cNvSpPr>
            <p:nvPr/>
          </p:nvSpPr>
          <p:spPr bwMode="auto">
            <a:xfrm>
              <a:off x="2992" y="2832"/>
              <a:ext cx="400" cy="192"/>
            </a:xfrm>
            <a:prstGeom prst="rect">
              <a:avLst/>
            </a:prstGeom>
            <a:solidFill>
              <a:srgbClr val="CCCCCC"/>
            </a:solidFill>
            <a:ln w="9525">
              <a:solidFill>
                <a:schemeClr val="tx1"/>
              </a:solidFill>
              <a:miter lim="800000"/>
              <a:headEnd/>
              <a:tailEnd/>
            </a:ln>
            <a:effectLst/>
          </p:spPr>
          <p:txBody>
            <a:bodyPr wrap="none" anchor="ctr">
              <a:prstTxWarp prst="textNoShape">
                <a:avLst/>
              </a:prstTxWarp>
            </a:bodyPr>
            <a:lstStyle/>
            <a:p>
              <a:pPr algn="ctr"/>
              <a:endParaRPr lang="en-GB" sz="1600" b="0">
                <a:solidFill>
                  <a:srgbClr val="000000"/>
                </a:solidFill>
              </a:endParaRPr>
            </a:p>
          </p:txBody>
        </p:sp>
        <p:sp>
          <p:nvSpPr>
            <p:cNvPr id="756891" name="Rectangle 155"/>
            <p:cNvSpPr>
              <a:spLocks noChangeArrowheads="1"/>
            </p:cNvSpPr>
            <p:nvPr/>
          </p:nvSpPr>
          <p:spPr bwMode="auto">
            <a:xfrm>
              <a:off x="3392" y="3408"/>
              <a:ext cx="400" cy="192"/>
            </a:xfrm>
            <a:prstGeom prst="rect">
              <a:avLst/>
            </a:prstGeom>
            <a:solidFill>
              <a:srgbClr val="CCCCCC"/>
            </a:solidFill>
            <a:ln w="9525">
              <a:solidFill>
                <a:schemeClr val="tx1"/>
              </a:solidFill>
              <a:miter lim="800000"/>
              <a:headEnd/>
              <a:tailEnd/>
            </a:ln>
            <a:effectLst/>
          </p:spPr>
          <p:txBody>
            <a:bodyPr wrap="none" anchor="ctr">
              <a:prstTxWarp prst="textNoShape">
                <a:avLst/>
              </a:prstTxWarp>
            </a:bodyPr>
            <a:lstStyle/>
            <a:p>
              <a:pPr algn="ctr"/>
              <a:endParaRPr lang="en-GB" sz="1600" b="0">
                <a:solidFill>
                  <a:srgbClr val="000000"/>
                </a:solidFill>
              </a:endParaRPr>
            </a:p>
          </p:txBody>
        </p:sp>
        <p:sp>
          <p:nvSpPr>
            <p:cNvPr id="756892" name="Rectangle 156"/>
            <p:cNvSpPr>
              <a:spLocks noChangeArrowheads="1"/>
            </p:cNvSpPr>
            <p:nvPr/>
          </p:nvSpPr>
          <p:spPr bwMode="auto">
            <a:xfrm>
              <a:off x="992" y="3792"/>
              <a:ext cx="400" cy="192"/>
            </a:xfrm>
            <a:prstGeom prst="rect">
              <a:avLst/>
            </a:prstGeom>
            <a:solidFill>
              <a:srgbClr val="CCCCCC"/>
            </a:solidFill>
            <a:ln w="9525">
              <a:solidFill>
                <a:schemeClr val="tx1"/>
              </a:solidFill>
              <a:miter lim="800000"/>
              <a:headEnd/>
              <a:tailEnd/>
            </a:ln>
            <a:effectLst/>
          </p:spPr>
          <p:txBody>
            <a:bodyPr wrap="none" anchor="ctr">
              <a:prstTxWarp prst="textNoShape">
                <a:avLst/>
              </a:prstTxWarp>
            </a:bodyPr>
            <a:lstStyle/>
            <a:p>
              <a:pPr algn="ctr"/>
              <a:endParaRPr lang="en-GB" sz="1600" b="0">
                <a:solidFill>
                  <a:srgbClr val="000000"/>
                </a:solidFill>
              </a:endParaRPr>
            </a:p>
          </p:txBody>
        </p:sp>
        <p:sp>
          <p:nvSpPr>
            <p:cNvPr id="756893" name="Rectangle 157"/>
            <p:cNvSpPr>
              <a:spLocks noChangeArrowheads="1"/>
            </p:cNvSpPr>
            <p:nvPr/>
          </p:nvSpPr>
          <p:spPr bwMode="auto">
            <a:xfrm>
              <a:off x="4592" y="2832"/>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.039</a:t>
              </a:r>
            </a:p>
          </p:txBody>
        </p:sp>
        <p:sp>
          <p:nvSpPr>
            <p:cNvPr id="756894" name="Rectangle 158"/>
            <p:cNvSpPr>
              <a:spLocks noChangeArrowheads="1"/>
            </p:cNvSpPr>
            <p:nvPr/>
          </p:nvSpPr>
          <p:spPr bwMode="auto">
            <a:xfrm>
              <a:off x="4592" y="3408"/>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14.32</a:t>
              </a:r>
            </a:p>
          </p:txBody>
        </p:sp>
        <p:sp>
          <p:nvSpPr>
            <p:cNvPr id="756895" name="Rectangle 159"/>
            <p:cNvSpPr>
              <a:spLocks noChangeArrowheads="1"/>
            </p:cNvSpPr>
            <p:nvPr/>
          </p:nvSpPr>
          <p:spPr bwMode="auto">
            <a:xfrm>
              <a:off x="4592" y="3792"/>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1326.</a:t>
              </a:r>
            </a:p>
          </p:txBody>
        </p:sp>
        <p:sp>
          <p:nvSpPr>
            <p:cNvPr id="756896" name="Rectangle 160"/>
            <p:cNvSpPr>
              <a:spLocks noChangeArrowheads="1"/>
            </p:cNvSpPr>
            <p:nvPr/>
          </p:nvSpPr>
          <p:spPr bwMode="auto">
            <a:xfrm>
              <a:off x="5024" y="2256"/>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.00036</a:t>
              </a:r>
            </a:p>
          </p:txBody>
        </p:sp>
        <p:sp>
          <p:nvSpPr>
            <p:cNvPr id="756897" name="Rectangle 161"/>
            <p:cNvSpPr>
              <a:spLocks noChangeArrowheads="1"/>
            </p:cNvSpPr>
            <p:nvPr/>
          </p:nvSpPr>
          <p:spPr bwMode="auto">
            <a:xfrm>
              <a:off x="5024" y="2832"/>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.0025</a:t>
              </a:r>
            </a:p>
          </p:txBody>
        </p:sp>
        <p:sp>
          <p:nvSpPr>
            <p:cNvPr id="756898" name="Rectangle 162"/>
            <p:cNvSpPr>
              <a:spLocks noChangeArrowheads="1"/>
            </p:cNvSpPr>
            <p:nvPr/>
          </p:nvSpPr>
          <p:spPr bwMode="auto">
            <a:xfrm>
              <a:off x="5024" y="3408"/>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1.69</a:t>
              </a:r>
            </a:p>
          </p:txBody>
        </p:sp>
        <p:sp>
          <p:nvSpPr>
            <p:cNvPr id="756899" name="Rectangle 163"/>
            <p:cNvSpPr>
              <a:spLocks noChangeArrowheads="1"/>
            </p:cNvSpPr>
            <p:nvPr/>
          </p:nvSpPr>
          <p:spPr bwMode="auto">
            <a:xfrm>
              <a:off x="5024" y="3792"/>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7.50</a:t>
              </a:r>
            </a:p>
          </p:txBody>
        </p:sp>
      </p:grpSp>
      <p:grpSp>
        <p:nvGrpSpPr>
          <p:cNvPr id="5" name="Group 164"/>
          <p:cNvGrpSpPr>
            <a:grpSpLocks/>
          </p:cNvGrpSpPr>
          <p:nvPr/>
        </p:nvGrpSpPr>
        <p:grpSpPr bwMode="auto">
          <a:xfrm>
            <a:off x="368300" y="1028700"/>
            <a:ext cx="8407400" cy="1854200"/>
            <a:chOff x="232" y="648"/>
            <a:chExt cx="5296" cy="1168"/>
          </a:xfrm>
        </p:grpSpPr>
        <p:sp>
          <p:nvSpPr>
            <p:cNvPr id="756901" name="Rectangle 165"/>
            <p:cNvSpPr>
              <a:spLocks noChangeArrowheads="1"/>
            </p:cNvSpPr>
            <p:nvPr/>
          </p:nvSpPr>
          <p:spPr bwMode="auto">
            <a:xfrm>
              <a:off x="232" y="648"/>
              <a:ext cx="5296" cy="116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56902" name="Text Box 166"/>
            <p:cNvSpPr txBox="1">
              <a:spLocks noChangeArrowheads="1"/>
            </p:cNvSpPr>
            <p:nvPr/>
          </p:nvSpPr>
          <p:spPr bwMode="auto">
            <a:xfrm>
              <a:off x="288" y="704"/>
              <a:ext cx="5184" cy="1038"/>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400" b="0" dirty="0">
                  <a:solidFill>
                    <a:srgbClr val="000000"/>
                  </a:solidFill>
                </a:rPr>
                <a:t>Because timing measurements are subject to various inaccuracies, it is best to run several trials and then to use statistics to interpret the results.  The table below shows the actual running time for the selection sort algorithm for several different values of </a:t>
              </a:r>
              <a:r>
                <a:rPr lang="en-US" sz="2400" b="0" i="1" dirty="0">
                  <a:solidFill>
                    <a:srgbClr val="000000"/>
                  </a:solidFill>
                </a:rPr>
                <a:t>N,</a:t>
              </a:r>
              <a:r>
                <a:rPr lang="en-US" sz="2400" b="0" dirty="0">
                  <a:solidFill>
                    <a:srgbClr val="000000"/>
                  </a:solidFill>
                </a:rPr>
                <a:t> along with the mean (</a:t>
              </a:r>
              <a:r>
                <a:rPr lang="en-US" sz="2200" b="0" i="1" dirty="0">
                  <a:solidFill>
                    <a:srgbClr val="000000"/>
                  </a:solidFill>
                  <a:latin typeface="Symbol" charset="2"/>
                  <a:sym typeface="Symbol" charset="2"/>
                </a:rPr>
                <a:t></a:t>
              </a:r>
              <a:r>
                <a:rPr lang="en-US" sz="2400" b="0" dirty="0">
                  <a:solidFill>
                    <a:srgbClr val="000000"/>
                  </a:solidFill>
                </a:rPr>
                <a:t>) and standard deviation (</a:t>
              </a:r>
              <a:r>
                <a:rPr lang="en-US" sz="2200" b="0" i="1" dirty="0">
                  <a:solidFill>
                    <a:srgbClr val="000000"/>
                  </a:solidFill>
                  <a:latin typeface="Symbol" charset="2"/>
                  <a:sym typeface="Symbol" charset="2"/>
                </a:rPr>
                <a:t></a:t>
              </a:r>
              <a:r>
                <a:rPr lang="en-US" sz="2400" b="0" dirty="0">
                  <a:solidFill>
                    <a:srgbClr val="000000"/>
                  </a:solidFill>
                </a:rPr>
                <a:t>).</a:t>
              </a:r>
            </a:p>
          </p:txBody>
        </p:sp>
      </p:grpSp>
      <p:grpSp>
        <p:nvGrpSpPr>
          <p:cNvPr id="6" name="Group 167"/>
          <p:cNvGrpSpPr>
            <a:grpSpLocks/>
          </p:cNvGrpSpPr>
          <p:nvPr/>
        </p:nvGrpSpPr>
        <p:grpSpPr bwMode="auto">
          <a:xfrm>
            <a:off x="368300" y="1028700"/>
            <a:ext cx="8407400" cy="1854200"/>
            <a:chOff x="232" y="648"/>
            <a:chExt cx="5296" cy="1168"/>
          </a:xfrm>
        </p:grpSpPr>
        <p:sp>
          <p:nvSpPr>
            <p:cNvPr id="756904" name="Rectangle 168"/>
            <p:cNvSpPr>
              <a:spLocks noChangeArrowheads="1"/>
            </p:cNvSpPr>
            <p:nvPr/>
          </p:nvSpPr>
          <p:spPr bwMode="auto">
            <a:xfrm>
              <a:off x="232" y="648"/>
              <a:ext cx="5296" cy="116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56905" name="Text Box 169"/>
            <p:cNvSpPr txBox="1">
              <a:spLocks noChangeArrowheads="1"/>
            </p:cNvSpPr>
            <p:nvPr/>
          </p:nvSpPr>
          <p:spPr bwMode="auto">
            <a:xfrm>
              <a:off x="288" y="704"/>
              <a:ext cx="5184" cy="1038"/>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400" b="0" dirty="0">
                  <a:solidFill>
                    <a:srgbClr val="000000"/>
                  </a:solidFill>
                </a:rPr>
                <a:t>The table entries shown in red indicate timing measurements that differ by more than two standard deviations from the average of the other trials (trial #8 for 1000 elements, for example, is more than five times larger than any other trial).  Because these outliers probably include background tasks, it is best to discard them. </a:t>
              </a:r>
            </a:p>
          </p:txBody>
        </p:sp>
      </p:grpSp>
      <p:grpSp>
        <p:nvGrpSpPr>
          <p:cNvPr id="7" name="Group 170"/>
          <p:cNvGrpSpPr>
            <a:grpSpLocks/>
          </p:cNvGrpSpPr>
          <p:nvPr/>
        </p:nvGrpSpPr>
        <p:grpSpPr bwMode="auto">
          <a:xfrm>
            <a:off x="368300" y="1028700"/>
            <a:ext cx="8407400" cy="1854200"/>
            <a:chOff x="232" y="648"/>
            <a:chExt cx="5296" cy="1168"/>
          </a:xfrm>
        </p:grpSpPr>
        <p:sp>
          <p:nvSpPr>
            <p:cNvPr id="756907" name="Rectangle 171"/>
            <p:cNvSpPr>
              <a:spLocks noChangeArrowheads="1"/>
            </p:cNvSpPr>
            <p:nvPr/>
          </p:nvSpPr>
          <p:spPr bwMode="auto">
            <a:xfrm>
              <a:off x="232" y="648"/>
              <a:ext cx="5296" cy="116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56908" name="Text Box 172"/>
            <p:cNvSpPr txBox="1">
              <a:spLocks noChangeArrowheads="1"/>
            </p:cNvSpPr>
            <p:nvPr/>
          </p:nvSpPr>
          <p:spPr bwMode="auto">
            <a:xfrm>
              <a:off x="288" y="704"/>
              <a:ext cx="5184" cy="1053"/>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400" b="0" dirty="0">
                  <a:solidFill>
                    <a:srgbClr val="000000"/>
                  </a:solidFill>
                </a:rPr>
                <a:t>The following table shows the average timing of the selection sort algorithm after removing outlying trials that differ by more than two standard deviations from the mean.  The column labeled </a:t>
              </a:r>
              <a:r>
                <a:rPr lang="en-US" sz="2200" b="0" i="1" dirty="0" err="1">
                  <a:solidFill>
                    <a:srgbClr val="000000"/>
                  </a:solidFill>
                  <a:latin typeface="Symbol" charset="2"/>
                  <a:sym typeface="Symbol" charset="2"/>
                </a:rPr>
                <a:t></a:t>
              </a:r>
              <a:r>
                <a:rPr lang="en-US" sz="2400" b="0" dirty="0">
                  <a:solidFill>
                    <a:srgbClr val="000000"/>
                  </a:solidFill>
                </a:rPr>
                <a:t> (the Greek letter </a:t>
              </a:r>
              <a:r>
                <a:rPr lang="en-US" sz="2400" b="0" i="1" dirty="0">
                  <a:solidFill>
                    <a:srgbClr val="000000"/>
                  </a:solidFill>
                </a:rPr>
                <a:t>mu,</a:t>
              </a:r>
              <a:r>
                <a:rPr lang="en-US" sz="2400" b="0" dirty="0">
                  <a:solidFill>
                    <a:srgbClr val="000000"/>
                  </a:solidFill>
                </a:rPr>
                <a:t> which is the standard statistical symbol for the mean) is a reasonably good estimate of running time.</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3"/>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childTnLst>
                                </p:cTn>
                              </p:par>
                            </p:childTnLst>
                          </p:cTn>
                        </p:par>
                        <p:par>
                          <p:cTn id="14" fill="hold">
                            <p:stCondLst>
                              <p:cond delay="0"/>
                            </p:stCondLst>
                            <p:childTnLst>
                              <p:par>
                                <p:cTn id="15" presetID="10" presetClass="entr" presetSubtype="0"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878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Selection Sort Running Times</a:t>
            </a:r>
            <a:endParaRPr lang="en-US" sz="4000" dirty="0">
              <a:solidFill>
                <a:schemeClr val="tx1"/>
              </a:solidFill>
            </a:endParaRPr>
          </a:p>
        </p:txBody>
      </p:sp>
      <p:sp>
        <p:nvSpPr>
          <p:cNvPr id="758787" name="Rectangle 3"/>
          <p:cNvSpPr>
            <a:spLocks noChangeArrowheads="1"/>
          </p:cNvSpPr>
          <p:nvPr/>
        </p:nvSpPr>
        <p:spPr bwMode="auto">
          <a:xfrm>
            <a:off x="482600" y="1155700"/>
            <a:ext cx="8051800" cy="55499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600"/>
              </a:spcAft>
              <a:buFontTx/>
              <a:buChar char="•"/>
            </a:pPr>
            <a:r>
              <a:rPr lang="en-US" sz="2400" b="0" dirty="0">
                <a:solidFill>
                  <a:srgbClr val="000000"/>
                </a:solidFill>
              </a:rPr>
              <a:t>Many algorithms that operate on vectors have running times that are proportional to the size of the array.  If you multiply the number of values by ten, you would expect those algorithms to take ten times as long.</a:t>
            </a:r>
          </a:p>
          <a:p>
            <a:pPr marL="342900" indent="-342900">
              <a:lnSpc>
                <a:spcPct val="85000"/>
              </a:lnSpc>
              <a:spcAft>
                <a:spcPts val="600"/>
              </a:spcAft>
              <a:buFontTx/>
              <a:buChar char="•"/>
            </a:pPr>
            <a:r>
              <a:rPr lang="en-US" altLang="zh-CN" sz="2400" b="0" dirty="0">
                <a:solidFill>
                  <a:srgbClr val="000000"/>
                </a:solidFill>
              </a:rPr>
              <a:t>As the running times on the preceding slide make clear, the situation for selection sort is very different.  The table on the right shows the average running time when selection sort is applied to 10, 100, 1000, and 10000 values.</a:t>
            </a:r>
          </a:p>
          <a:p>
            <a:pPr marL="342900" indent="-342900">
              <a:lnSpc>
                <a:spcPct val="85000"/>
              </a:lnSpc>
              <a:spcAft>
                <a:spcPts val="600"/>
              </a:spcAft>
              <a:buFontTx/>
              <a:buChar char="•"/>
            </a:pPr>
            <a:endParaRPr lang="en-US" sz="2400" b="0" dirty="0">
              <a:solidFill>
                <a:srgbClr val="000000"/>
              </a:solidFill>
            </a:endParaRPr>
          </a:p>
          <a:p>
            <a:pPr marL="342900" indent="-342900">
              <a:lnSpc>
                <a:spcPct val="85000"/>
              </a:lnSpc>
              <a:spcAft>
                <a:spcPts val="600"/>
              </a:spcAft>
              <a:buFontTx/>
              <a:buChar char="•"/>
            </a:pPr>
            <a:endParaRPr lang="en-US" sz="2400" b="0" dirty="0">
              <a:solidFill>
                <a:srgbClr val="000000"/>
              </a:solidFill>
            </a:endParaRPr>
          </a:p>
          <a:p>
            <a:pPr marL="342900" indent="-342900">
              <a:lnSpc>
                <a:spcPct val="85000"/>
              </a:lnSpc>
              <a:spcAft>
                <a:spcPts val="600"/>
              </a:spcAft>
              <a:buFontTx/>
              <a:buChar char="•"/>
            </a:pPr>
            <a:endParaRPr lang="en-US" sz="2400" b="0" dirty="0">
              <a:solidFill>
                <a:srgbClr val="000000"/>
              </a:solidFill>
            </a:endParaRPr>
          </a:p>
          <a:p>
            <a:pPr marL="342900" indent="-342900">
              <a:lnSpc>
                <a:spcPct val="85000"/>
              </a:lnSpc>
              <a:spcAft>
                <a:spcPts val="600"/>
              </a:spcAft>
              <a:buFontTx/>
              <a:buChar char="•"/>
            </a:pPr>
            <a:endParaRPr lang="en-US" sz="2400" b="0" dirty="0">
              <a:solidFill>
                <a:srgbClr val="000000"/>
              </a:solidFill>
            </a:endParaRPr>
          </a:p>
          <a:p>
            <a:pPr marL="342900" indent="-342900">
              <a:lnSpc>
                <a:spcPct val="85000"/>
              </a:lnSpc>
              <a:spcAft>
                <a:spcPts val="600"/>
              </a:spcAft>
              <a:buFontTx/>
              <a:buChar char="•"/>
            </a:pPr>
            <a:r>
              <a:rPr lang="en-US" altLang="zh-CN" sz="2400" b="0" dirty="0">
                <a:solidFill>
                  <a:srgbClr val="000000"/>
                </a:solidFill>
              </a:rPr>
              <a:t>As a rough approximation—particularly as you work with larger values of </a:t>
            </a:r>
            <a:r>
              <a:rPr lang="en-US" altLang="zh-CN" sz="2400" b="0" i="1" dirty="0">
                <a:solidFill>
                  <a:srgbClr val="000000"/>
                </a:solidFill>
              </a:rPr>
              <a:t>N</a:t>
            </a:r>
            <a:r>
              <a:rPr lang="en-US" altLang="zh-CN" sz="2400" b="0" dirty="0">
                <a:solidFill>
                  <a:srgbClr val="000000"/>
                </a:solidFill>
              </a:rPr>
              <a:t>—it appears that every ten-fold increase in the size of the array means that selection sort takes about 100 times as long.</a:t>
            </a:r>
          </a:p>
        </p:txBody>
      </p:sp>
      <p:grpSp>
        <p:nvGrpSpPr>
          <p:cNvPr id="2" name="Group 4"/>
          <p:cNvGrpSpPr>
            <a:grpSpLocks/>
          </p:cNvGrpSpPr>
          <p:nvPr/>
        </p:nvGrpSpPr>
        <p:grpSpPr bwMode="auto">
          <a:xfrm>
            <a:off x="3733800" y="3657600"/>
            <a:ext cx="1676400" cy="1547813"/>
            <a:chOff x="4368" y="1592"/>
            <a:chExt cx="1056" cy="975"/>
          </a:xfrm>
        </p:grpSpPr>
        <p:grpSp>
          <p:nvGrpSpPr>
            <p:cNvPr id="3" name="Group 5"/>
            <p:cNvGrpSpPr>
              <a:grpSpLocks/>
            </p:cNvGrpSpPr>
            <p:nvPr/>
          </p:nvGrpSpPr>
          <p:grpSpPr bwMode="auto">
            <a:xfrm>
              <a:off x="4368" y="1799"/>
              <a:ext cx="528" cy="768"/>
              <a:chOff x="4448" y="864"/>
              <a:chExt cx="400" cy="768"/>
            </a:xfrm>
          </p:grpSpPr>
          <p:sp>
            <p:nvSpPr>
              <p:cNvPr id="758790" name="Rectangle 6"/>
              <p:cNvSpPr>
                <a:spLocks noChangeArrowheads="1"/>
              </p:cNvSpPr>
              <p:nvPr/>
            </p:nvSpPr>
            <p:spPr bwMode="auto">
              <a:xfrm>
                <a:off x="4448" y="864"/>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600" b="0" dirty="0">
                    <a:solidFill>
                      <a:srgbClr val="000000"/>
                    </a:solidFill>
                  </a:rPr>
                  <a:t>10 </a:t>
                </a:r>
              </a:p>
            </p:txBody>
          </p:sp>
          <p:sp>
            <p:nvSpPr>
              <p:cNvPr id="758791" name="Rectangle 7"/>
              <p:cNvSpPr>
                <a:spLocks noChangeArrowheads="1"/>
              </p:cNvSpPr>
              <p:nvPr/>
            </p:nvSpPr>
            <p:spPr bwMode="auto">
              <a:xfrm>
                <a:off x="4448" y="1056"/>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600" b="0" dirty="0">
                    <a:solidFill>
                      <a:srgbClr val="000000"/>
                    </a:solidFill>
                  </a:rPr>
                  <a:t>100 </a:t>
                </a:r>
              </a:p>
            </p:txBody>
          </p:sp>
          <p:sp>
            <p:nvSpPr>
              <p:cNvPr id="758792" name="Rectangle 8"/>
              <p:cNvSpPr>
                <a:spLocks noChangeArrowheads="1"/>
              </p:cNvSpPr>
              <p:nvPr/>
            </p:nvSpPr>
            <p:spPr bwMode="auto">
              <a:xfrm>
                <a:off x="4448" y="1248"/>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600" b="0">
                    <a:solidFill>
                      <a:srgbClr val="000000"/>
                    </a:solidFill>
                  </a:rPr>
                  <a:t>1000 </a:t>
                </a:r>
              </a:p>
            </p:txBody>
          </p:sp>
          <p:sp>
            <p:nvSpPr>
              <p:cNvPr id="758793" name="Rectangle 9"/>
              <p:cNvSpPr>
                <a:spLocks noChangeArrowheads="1"/>
              </p:cNvSpPr>
              <p:nvPr/>
            </p:nvSpPr>
            <p:spPr bwMode="auto">
              <a:xfrm>
                <a:off x="4448" y="1440"/>
                <a:ext cx="40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600" b="0">
                    <a:solidFill>
                      <a:srgbClr val="000000"/>
                    </a:solidFill>
                  </a:rPr>
                  <a:t>10000 </a:t>
                </a:r>
              </a:p>
            </p:txBody>
          </p:sp>
        </p:grpSp>
        <p:grpSp>
          <p:nvGrpSpPr>
            <p:cNvPr id="4" name="Group 10"/>
            <p:cNvGrpSpPr>
              <a:grpSpLocks/>
            </p:cNvGrpSpPr>
            <p:nvPr/>
          </p:nvGrpSpPr>
          <p:grpSpPr bwMode="auto">
            <a:xfrm>
              <a:off x="4896" y="1799"/>
              <a:ext cx="528" cy="768"/>
              <a:chOff x="4848" y="864"/>
              <a:chExt cx="440" cy="768"/>
            </a:xfrm>
          </p:grpSpPr>
          <p:sp>
            <p:nvSpPr>
              <p:cNvPr id="758795" name="Rectangle 11"/>
              <p:cNvSpPr>
                <a:spLocks noChangeArrowheads="1"/>
              </p:cNvSpPr>
              <p:nvPr/>
            </p:nvSpPr>
            <p:spPr bwMode="auto">
              <a:xfrm>
                <a:off x="4848" y="864"/>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dirty="0">
                    <a:solidFill>
                      <a:srgbClr val="000000"/>
                    </a:solidFill>
                  </a:rPr>
                  <a:t>.0024</a:t>
                </a:r>
              </a:p>
            </p:txBody>
          </p:sp>
          <p:sp>
            <p:nvSpPr>
              <p:cNvPr id="758796" name="Rectangle 12"/>
              <p:cNvSpPr>
                <a:spLocks noChangeArrowheads="1"/>
              </p:cNvSpPr>
              <p:nvPr/>
            </p:nvSpPr>
            <p:spPr bwMode="auto">
              <a:xfrm>
                <a:off x="4848" y="1056"/>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0.162</a:t>
                </a:r>
              </a:p>
            </p:txBody>
          </p:sp>
          <p:sp>
            <p:nvSpPr>
              <p:cNvPr id="758797" name="Rectangle 13"/>
              <p:cNvSpPr>
                <a:spLocks noChangeArrowheads="1"/>
              </p:cNvSpPr>
              <p:nvPr/>
            </p:nvSpPr>
            <p:spPr bwMode="auto">
              <a:xfrm>
                <a:off x="4848" y="1248"/>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dirty="0">
                    <a:solidFill>
                      <a:srgbClr val="000000"/>
                    </a:solidFill>
                  </a:rPr>
                  <a:t>14.32</a:t>
                </a:r>
              </a:p>
            </p:txBody>
          </p:sp>
          <p:sp>
            <p:nvSpPr>
              <p:cNvPr id="758798" name="Rectangle 14"/>
              <p:cNvSpPr>
                <a:spLocks noChangeArrowheads="1"/>
              </p:cNvSpPr>
              <p:nvPr/>
            </p:nvSpPr>
            <p:spPr bwMode="auto">
              <a:xfrm>
                <a:off x="4848" y="1440"/>
                <a:ext cx="440" cy="192"/>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r>
                  <a:rPr lang="en-US" sz="1600" b="0">
                    <a:solidFill>
                      <a:srgbClr val="000000"/>
                    </a:solidFill>
                  </a:rPr>
                  <a:t>1332.</a:t>
                </a:r>
              </a:p>
            </p:txBody>
          </p:sp>
        </p:grpSp>
        <p:sp>
          <p:nvSpPr>
            <p:cNvPr id="758799" name="Rectangle 15"/>
            <p:cNvSpPr>
              <a:spLocks noChangeArrowheads="1"/>
            </p:cNvSpPr>
            <p:nvPr/>
          </p:nvSpPr>
          <p:spPr bwMode="auto">
            <a:xfrm>
              <a:off x="4368" y="1592"/>
              <a:ext cx="528" cy="231"/>
            </a:xfrm>
            <a:prstGeom prst="rect">
              <a:avLst/>
            </a:prstGeom>
            <a:noFill/>
            <a:ln w="9525">
              <a:noFill/>
              <a:miter lim="800000"/>
              <a:headEnd/>
              <a:tailEnd/>
            </a:ln>
            <a:effectLst/>
          </p:spPr>
          <p:txBody>
            <a:bodyPr>
              <a:prstTxWarp prst="textNoShape">
                <a:avLst/>
              </a:prstTxWarp>
              <a:spAutoFit/>
            </a:bodyPr>
            <a:lstStyle/>
            <a:p>
              <a:pPr algn="ctr"/>
              <a:r>
                <a:rPr lang="en-US" sz="1800" b="0" i="1">
                  <a:solidFill>
                    <a:srgbClr val="000000"/>
                  </a:solidFill>
                </a:rPr>
                <a:t>N</a:t>
              </a:r>
            </a:p>
          </p:txBody>
        </p:sp>
        <p:sp>
          <p:nvSpPr>
            <p:cNvPr id="758800" name="Rectangle 16"/>
            <p:cNvSpPr>
              <a:spLocks noChangeArrowheads="1"/>
            </p:cNvSpPr>
            <p:nvPr/>
          </p:nvSpPr>
          <p:spPr bwMode="auto">
            <a:xfrm>
              <a:off x="4896" y="1635"/>
              <a:ext cx="528" cy="174"/>
            </a:xfrm>
            <a:prstGeom prst="rect">
              <a:avLst/>
            </a:prstGeom>
            <a:noFill/>
            <a:ln w="9525">
              <a:noFill/>
              <a:miter lim="800000"/>
              <a:headEnd/>
              <a:tailEnd/>
            </a:ln>
            <a:effectLst/>
          </p:spPr>
          <p:txBody>
            <a:bodyPr>
              <a:prstTxWarp prst="textNoShape">
                <a:avLst/>
              </a:prstTxWarp>
              <a:spAutoFit/>
            </a:bodyPr>
            <a:lstStyle/>
            <a:p>
              <a:pPr algn="ctr">
                <a:lnSpc>
                  <a:spcPct val="75000"/>
                </a:lnSpc>
              </a:pPr>
              <a:r>
                <a:rPr lang="en-US" sz="1600" b="0" i="1">
                  <a:solidFill>
                    <a:srgbClr val="000000"/>
                  </a:solidFill>
                </a:rPr>
                <a:t>time</a:t>
              </a:r>
              <a:endParaRPr lang="en-US" sz="1800" b="0" i="1">
                <a:solidFill>
                  <a:srgbClr val="000000"/>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5878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5878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083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Counting Operations</a:t>
            </a:r>
            <a:endParaRPr lang="en-US" sz="4000" dirty="0">
              <a:solidFill>
                <a:schemeClr val="tx1"/>
              </a:solidFill>
            </a:endParaRPr>
          </a:p>
        </p:txBody>
      </p:sp>
      <p:sp>
        <p:nvSpPr>
          <p:cNvPr id="760835" name="Rectangle 3"/>
          <p:cNvSpPr>
            <a:spLocks noChangeArrowheads="1"/>
          </p:cNvSpPr>
          <p:nvPr/>
        </p:nvSpPr>
        <p:spPr bwMode="auto">
          <a:xfrm>
            <a:off x="482600" y="1155699"/>
            <a:ext cx="8051800" cy="5321301"/>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Another way to estimate the running time is to count how many operations are required to sort an array of size </a:t>
            </a:r>
            <a:r>
              <a:rPr lang="en-US" sz="2400" b="0" i="1" dirty="0">
                <a:solidFill>
                  <a:srgbClr val="000000"/>
                </a:solidFill>
              </a:rPr>
              <a:t>N</a:t>
            </a:r>
            <a:r>
              <a:rPr lang="en-US" sz="2400" b="0" dirty="0">
                <a:solidFill>
                  <a:srgbClr val="000000"/>
                </a:solidFill>
              </a:rPr>
              <a:t>.</a:t>
            </a:r>
          </a:p>
          <a:p>
            <a:pPr marL="342900" indent="-342900">
              <a:lnSpc>
                <a:spcPct val="85000"/>
              </a:lnSpc>
              <a:spcAft>
                <a:spcPts val="600"/>
              </a:spcAft>
              <a:buFontTx/>
              <a:buChar char="•"/>
            </a:pPr>
            <a:r>
              <a:rPr lang="en-US" altLang="zh-CN" sz="2400" b="0" dirty="0">
                <a:solidFill>
                  <a:srgbClr val="000000"/>
                </a:solidFill>
              </a:rPr>
              <a:t>In the selection sort implementation, the section of code that is executed most frequently (and therefore contributes the most to the running time) is the body of the </a:t>
            </a:r>
            <a:r>
              <a:rPr lang="en-US" altLang="zh-CN" sz="2000" dirty="0" err="1">
                <a:solidFill>
                  <a:srgbClr val="000000"/>
                </a:solidFill>
                <a:latin typeface="Courier New" charset="0"/>
              </a:rPr>
              <a:t>findSmallest</a:t>
            </a:r>
            <a:r>
              <a:rPr lang="en-US" altLang="zh-CN" sz="2400" b="0" dirty="0">
                <a:solidFill>
                  <a:srgbClr val="000000"/>
                </a:solidFill>
              </a:rPr>
              <a:t> method.  The number of operations involved in each call to  </a:t>
            </a:r>
            <a:r>
              <a:rPr lang="en-US" altLang="zh-CN" sz="2000" dirty="0" err="1">
                <a:solidFill>
                  <a:srgbClr val="000000"/>
                </a:solidFill>
                <a:latin typeface="Courier New" charset="0"/>
              </a:rPr>
              <a:t>findSmallest</a:t>
            </a:r>
            <a:r>
              <a:rPr lang="en-US" altLang="zh-CN" sz="2400" b="0" dirty="0">
                <a:solidFill>
                  <a:srgbClr val="000000"/>
                </a:solidFill>
              </a:rPr>
              <a:t> changes as the algorithm proceeds:</a:t>
            </a:r>
          </a:p>
          <a:p>
            <a:pPr marL="800100" lvl="1" indent="-342900">
              <a:lnSpc>
                <a:spcPct val="85000"/>
              </a:lnSpc>
              <a:spcAft>
                <a:spcPts val="600"/>
              </a:spcAft>
              <a:buFontTx/>
              <a:buChar char="•"/>
            </a:pPr>
            <a:r>
              <a:rPr lang="en-US" altLang="zh-CN" sz="2000" b="0" i="1" dirty="0">
                <a:solidFill>
                  <a:srgbClr val="000000"/>
                </a:solidFill>
              </a:rPr>
              <a:t>N</a:t>
            </a:r>
            <a:r>
              <a:rPr lang="en-US" altLang="zh-CN" sz="2000" b="0" dirty="0">
                <a:solidFill>
                  <a:srgbClr val="000000"/>
                </a:solidFill>
              </a:rPr>
              <a:t> values are considered on the first call to </a:t>
            </a:r>
            <a:r>
              <a:rPr lang="en-US" altLang="zh-CN" sz="1800" dirty="0" err="1">
                <a:solidFill>
                  <a:srgbClr val="000000"/>
                </a:solidFill>
                <a:latin typeface="Courier New" charset="0"/>
              </a:rPr>
              <a:t>findSmallest</a:t>
            </a:r>
            <a:r>
              <a:rPr lang="en-US" altLang="zh-CN" sz="2000" b="0" dirty="0">
                <a:solidFill>
                  <a:srgbClr val="000000"/>
                </a:solidFill>
              </a:rPr>
              <a:t>.</a:t>
            </a:r>
          </a:p>
          <a:p>
            <a:pPr marL="800100" lvl="1" indent="-342900">
              <a:lnSpc>
                <a:spcPct val="85000"/>
              </a:lnSpc>
              <a:spcAft>
                <a:spcPts val="600"/>
              </a:spcAft>
              <a:buFontTx/>
              <a:buChar char="•"/>
            </a:pPr>
            <a:r>
              <a:rPr lang="en-US" altLang="zh-CN" sz="2000" b="0" i="1" dirty="0">
                <a:solidFill>
                  <a:srgbClr val="000000"/>
                </a:solidFill>
              </a:rPr>
              <a:t>N</a:t>
            </a:r>
            <a:r>
              <a:rPr lang="en-US" altLang="zh-CN" sz="1600" b="0" dirty="0">
                <a:solidFill>
                  <a:srgbClr val="000000"/>
                </a:solidFill>
              </a:rPr>
              <a:t> </a:t>
            </a:r>
            <a:r>
              <a:rPr lang="en-US" altLang="zh-CN" sz="2000" b="0" dirty="0">
                <a:solidFill>
                  <a:srgbClr val="000000"/>
                </a:solidFill>
                <a:latin typeface="Courier New" charset="0"/>
              </a:rPr>
              <a:t>-</a:t>
            </a:r>
            <a:r>
              <a:rPr lang="en-US" altLang="zh-CN" sz="2000" b="0" dirty="0">
                <a:solidFill>
                  <a:srgbClr val="000000"/>
                </a:solidFill>
              </a:rPr>
              <a:t> 1 values are considered on the second call.</a:t>
            </a:r>
          </a:p>
          <a:p>
            <a:pPr marL="800100" lvl="1" indent="-342900">
              <a:lnSpc>
                <a:spcPct val="85000"/>
              </a:lnSpc>
              <a:spcAft>
                <a:spcPts val="600"/>
              </a:spcAft>
              <a:buFontTx/>
              <a:buChar char="•"/>
            </a:pPr>
            <a:r>
              <a:rPr lang="en-US" altLang="zh-CN" sz="2000" b="0" i="1" dirty="0">
                <a:solidFill>
                  <a:srgbClr val="000000"/>
                </a:solidFill>
              </a:rPr>
              <a:t>N</a:t>
            </a:r>
            <a:r>
              <a:rPr lang="en-US" altLang="zh-CN" sz="1600" b="0" dirty="0">
                <a:solidFill>
                  <a:srgbClr val="000000"/>
                </a:solidFill>
              </a:rPr>
              <a:t> </a:t>
            </a:r>
            <a:r>
              <a:rPr lang="en-US" altLang="zh-CN" sz="2000" b="0" dirty="0">
                <a:solidFill>
                  <a:srgbClr val="000000"/>
                </a:solidFill>
                <a:latin typeface="Courier New" charset="0"/>
              </a:rPr>
              <a:t>-</a:t>
            </a:r>
            <a:r>
              <a:rPr lang="en-US" altLang="zh-CN" sz="2000" b="0" dirty="0">
                <a:solidFill>
                  <a:srgbClr val="000000"/>
                </a:solidFill>
              </a:rPr>
              <a:t> 2 values are considered on the third call, and so on.</a:t>
            </a:r>
          </a:p>
          <a:p>
            <a:pPr marL="342900" indent="-342900">
              <a:lnSpc>
                <a:spcPct val="85000"/>
              </a:lnSpc>
              <a:spcBef>
                <a:spcPts val="600"/>
              </a:spcBef>
              <a:spcAft>
                <a:spcPts val="600"/>
              </a:spcAft>
              <a:buFontTx/>
              <a:buChar char="•"/>
            </a:pPr>
            <a:r>
              <a:rPr lang="en-US" altLang="zh-CN" sz="2400" b="0" dirty="0">
                <a:solidFill>
                  <a:srgbClr val="000000"/>
                </a:solidFill>
              </a:rPr>
              <a:t>In mathematical notation, the number of values considered in  </a:t>
            </a:r>
            <a:r>
              <a:rPr lang="en-US" altLang="zh-CN" sz="2000" dirty="0" err="1">
                <a:solidFill>
                  <a:srgbClr val="000000"/>
                </a:solidFill>
                <a:latin typeface="Courier New" charset="0"/>
              </a:rPr>
              <a:t>findSmallest</a:t>
            </a:r>
            <a:r>
              <a:rPr lang="en-US" altLang="zh-CN" sz="2400" b="0" dirty="0">
                <a:solidFill>
                  <a:srgbClr val="000000"/>
                </a:solidFill>
              </a:rPr>
              <a:t> can be expressed as a summation, which can then be transformed into a simple formula:</a:t>
            </a:r>
          </a:p>
        </p:txBody>
      </p:sp>
      <p:grpSp>
        <p:nvGrpSpPr>
          <p:cNvPr id="3" name="Group 9"/>
          <p:cNvGrpSpPr>
            <a:grpSpLocks/>
          </p:cNvGrpSpPr>
          <p:nvPr/>
        </p:nvGrpSpPr>
        <p:grpSpPr bwMode="auto">
          <a:xfrm>
            <a:off x="1231900" y="5530850"/>
            <a:ext cx="6492875" cy="869950"/>
            <a:chOff x="776" y="3484"/>
            <a:chExt cx="4090" cy="548"/>
          </a:xfrm>
        </p:grpSpPr>
        <p:sp>
          <p:nvSpPr>
            <p:cNvPr id="760843" name="Text Box 11"/>
            <p:cNvSpPr txBox="1">
              <a:spLocks noChangeArrowheads="1"/>
            </p:cNvSpPr>
            <p:nvPr/>
          </p:nvSpPr>
          <p:spPr bwMode="auto">
            <a:xfrm>
              <a:off x="3360" y="3564"/>
              <a:ext cx="336" cy="346"/>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3000" b="0">
                  <a:solidFill>
                    <a:srgbClr val="000000"/>
                  </a:solidFill>
                </a:rPr>
                <a:t>∑</a:t>
              </a:r>
              <a:endParaRPr lang="en-US" sz="1600" b="0">
                <a:solidFill>
                  <a:srgbClr val="000000"/>
                </a:solidFill>
                <a:latin typeface="Helvetica Neue" charset="0"/>
              </a:endParaRPr>
            </a:p>
          </p:txBody>
        </p:sp>
        <p:sp>
          <p:nvSpPr>
            <p:cNvPr id="760844" name="Text Box 12"/>
            <p:cNvSpPr txBox="1">
              <a:spLocks noChangeArrowheads="1"/>
            </p:cNvSpPr>
            <p:nvPr/>
          </p:nvSpPr>
          <p:spPr bwMode="auto">
            <a:xfrm>
              <a:off x="3344" y="3820"/>
              <a:ext cx="336" cy="21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b="0" i="1">
                  <a:solidFill>
                    <a:srgbClr val="000000"/>
                  </a:solidFill>
                </a:rPr>
                <a:t>i</a:t>
              </a:r>
              <a:r>
                <a:rPr lang="en-US" sz="1600" b="0" i="1">
                  <a:solidFill>
                    <a:srgbClr val="000000"/>
                  </a:solidFill>
                </a:rPr>
                <a:t> </a:t>
              </a:r>
              <a:r>
                <a:rPr lang="en-US" b="0">
                  <a:solidFill>
                    <a:srgbClr val="000000"/>
                  </a:solidFill>
                </a:rPr>
                <a:t>= 1</a:t>
              </a:r>
              <a:endParaRPr lang="en-US" b="0" i="1">
                <a:solidFill>
                  <a:srgbClr val="000000"/>
                </a:solidFill>
              </a:endParaRPr>
            </a:p>
          </p:txBody>
        </p:sp>
        <p:sp>
          <p:nvSpPr>
            <p:cNvPr id="760845" name="Text Box 13"/>
            <p:cNvSpPr txBox="1">
              <a:spLocks noChangeArrowheads="1"/>
            </p:cNvSpPr>
            <p:nvPr/>
          </p:nvSpPr>
          <p:spPr bwMode="auto">
            <a:xfrm>
              <a:off x="3408" y="3484"/>
              <a:ext cx="144" cy="19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b="0" i="1">
                  <a:solidFill>
                    <a:srgbClr val="000000"/>
                  </a:solidFill>
                </a:rPr>
                <a:t>N</a:t>
              </a:r>
            </a:p>
          </p:txBody>
        </p:sp>
        <p:sp>
          <p:nvSpPr>
            <p:cNvPr id="760846" name="Rectangle 14"/>
            <p:cNvSpPr>
              <a:spLocks noChangeArrowheads="1"/>
            </p:cNvSpPr>
            <p:nvPr/>
          </p:nvSpPr>
          <p:spPr bwMode="auto">
            <a:xfrm>
              <a:off x="3584" y="3617"/>
              <a:ext cx="160" cy="250"/>
            </a:xfrm>
            <a:prstGeom prst="rect">
              <a:avLst/>
            </a:prstGeom>
            <a:noFill/>
            <a:ln w="9525">
              <a:noFill/>
              <a:miter lim="800000"/>
              <a:headEnd/>
              <a:tailEnd/>
            </a:ln>
            <a:effectLst/>
          </p:spPr>
          <p:txBody>
            <a:bodyPr wrap="none">
              <a:prstTxWarp prst="textNoShape">
                <a:avLst/>
              </a:prstTxWarp>
              <a:spAutoFit/>
            </a:bodyPr>
            <a:lstStyle/>
            <a:p>
              <a:r>
                <a:rPr lang="en-US" sz="2000" b="0" i="1">
                  <a:solidFill>
                    <a:srgbClr val="000000"/>
                  </a:solidFill>
                </a:rPr>
                <a:t>i</a:t>
              </a:r>
              <a:endParaRPr lang="en-US" sz="2400" b="0" i="1">
                <a:solidFill>
                  <a:srgbClr val="000000"/>
                </a:solidFill>
              </a:endParaRPr>
            </a:p>
          </p:txBody>
        </p:sp>
        <p:sp>
          <p:nvSpPr>
            <p:cNvPr id="760847" name="Rectangle 15"/>
            <p:cNvSpPr>
              <a:spLocks noChangeArrowheads="1"/>
            </p:cNvSpPr>
            <p:nvPr/>
          </p:nvSpPr>
          <p:spPr bwMode="auto">
            <a:xfrm>
              <a:off x="776" y="3634"/>
              <a:ext cx="2603" cy="250"/>
            </a:xfrm>
            <a:prstGeom prst="rect">
              <a:avLst/>
            </a:prstGeom>
            <a:noFill/>
            <a:ln w="9525">
              <a:noFill/>
              <a:miter lim="800000"/>
              <a:headEnd/>
              <a:tailEnd/>
            </a:ln>
            <a:effectLst/>
          </p:spPr>
          <p:txBody>
            <a:bodyPr wrap="none">
              <a:prstTxWarp prst="textNoShape">
                <a:avLst/>
              </a:prstTxWarp>
              <a:spAutoFit/>
            </a:bodyPr>
            <a:lstStyle/>
            <a:p>
              <a:r>
                <a:rPr lang="en-US" sz="2000" b="0" dirty="0">
                  <a:solidFill>
                    <a:srgbClr val="000000"/>
                  </a:solidFill>
                </a:rPr>
                <a:t>1  +  2  +  3  +  </a:t>
              </a:r>
              <a:r>
                <a:rPr lang="en-US" sz="2000" b="0" baseline="30000" dirty="0">
                  <a:solidFill>
                    <a:srgbClr val="000000"/>
                  </a:solidFill>
                </a:rPr>
                <a:t>. . .</a:t>
              </a:r>
              <a:r>
                <a:rPr lang="en-US" sz="2000" b="0" dirty="0">
                  <a:solidFill>
                    <a:srgbClr val="000000"/>
                  </a:solidFill>
                </a:rPr>
                <a:t>  +  (</a:t>
              </a:r>
              <a:r>
                <a:rPr lang="en-US" sz="2000" b="0" i="1" dirty="0">
                  <a:solidFill>
                    <a:srgbClr val="000000"/>
                  </a:solidFill>
                </a:rPr>
                <a:t>N</a:t>
              </a:r>
              <a:r>
                <a:rPr lang="en-US" sz="2000" b="0" dirty="0">
                  <a:solidFill>
                    <a:srgbClr val="000000"/>
                  </a:solidFill>
                </a:rPr>
                <a:t> </a:t>
              </a:r>
              <a:r>
                <a:rPr lang="en-US" sz="2000" b="0" dirty="0">
                  <a:solidFill>
                    <a:srgbClr val="000000"/>
                  </a:solidFill>
                  <a:latin typeface="Courier New" charset="0"/>
                </a:rPr>
                <a:t>-</a:t>
              </a:r>
              <a:r>
                <a:rPr lang="en-US" sz="2000" b="0" dirty="0">
                  <a:solidFill>
                    <a:srgbClr val="000000"/>
                  </a:solidFill>
                </a:rPr>
                <a:t> 1)  +  </a:t>
              </a:r>
              <a:r>
                <a:rPr lang="en-US" sz="2000" b="0" i="1" dirty="0">
                  <a:solidFill>
                    <a:srgbClr val="000000"/>
                  </a:solidFill>
                </a:rPr>
                <a:t>N</a:t>
              </a:r>
              <a:r>
                <a:rPr lang="en-US" sz="2000" b="0" dirty="0">
                  <a:solidFill>
                    <a:srgbClr val="000000"/>
                  </a:solidFill>
                </a:rPr>
                <a:t>   =  </a:t>
              </a:r>
            </a:p>
          </p:txBody>
        </p:sp>
        <p:sp>
          <p:nvSpPr>
            <p:cNvPr id="760848" name="Rectangle 16"/>
            <p:cNvSpPr>
              <a:spLocks noChangeArrowheads="1"/>
            </p:cNvSpPr>
            <p:nvPr/>
          </p:nvSpPr>
          <p:spPr bwMode="auto">
            <a:xfrm>
              <a:off x="3770" y="3627"/>
              <a:ext cx="326" cy="250"/>
            </a:xfrm>
            <a:prstGeom prst="rect">
              <a:avLst/>
            </a:prstGeom>
            <a:noFill/>
            <a:ln w="9525">
              <a:noFill/>
              <a:miter lim="800000"/>
              <a:headEnd/>
              <a:tailEnd/>
            </a:ln>
            <a:effectLst/>
          </p:spPr>
          <p:txBody>
            <a:bodyPr wrap="none">
              <a:prstTxWarp prst="textNoShape">
                <a:avLst/>
              </a:prstTxWarp>
              <a:spAutoFit/>
            </a:bodyPr>
            <a:lstStyle/>
            <a:p>
              <a:r>
                <a:rPr lang="en-US" sz="2000" b="0" dirty="0">
                  <a:solidFill>
                    <a:srgbClr val="000000"/>
                  </a:solidFill>
                </a:rPr>
                <a:t> =  </a:t>
              </a:r>
            </a:p>
          </p:txBody>
        </p:sp>
        <p:sp>
          <p:nvSpPr>
            <p:cNvPr id="760849" name="Rectangle 17"/>
            <p:cNvSpPr>
              <a:spLocks noChangeArrowheads="1"/>
            </p:cNvSpPr>
            <p:nvPr/>
          </p:nvSpPr>
          <p:spPr bwMode="auto">
            <a:xfrm>
              <a:off x="4024" y="3520"/>
              <a:ext cx="842" cy="250"/>
            </a:xfrm>
            <a:prstGeom prst="rect">
              <a:avLst/>
            </a:prstGeom>
            <a:noFill/>
            <a:ln w="9525">
              <a:noFill/>
              <a:miter lim="800000"/>
              <a:headEnd/>
              <a:tailEnd/>
            </a:ln>
            <a:effectLst/>
          </p:spPr>
          <p:txBody>
            <a:bodyPr wrap="none">
              <a:prstTxWarp prst="textNoShape">
                <a:avLst/>
              </a:prstTxWarp>
              <a:spAutoFit/>
            </a:bodyPr>
            <a:lstStyle/>
            <a:p>
              <a:r>
                <a:rPr lang="en-US" sz="2000" b="0" i="1" dirty="0">
                  <a:solidFill>
                    <a:srgbClr val="000000"/>
                  </a:solidFill>
                </a:rPr>
                <a:t>N</a:t>
              </a:r>
              <a:r>
                <a:rPr lang="en-US" sz="2000" b="0" dirty="0">
                  <a:solidFill>
                    <a:srgbClr val="000000"/>
                  </a:solidFill>
                </a:rPr>
                <a:t> </a:t>
              </a:r>
              <a:r>
                <a:rPr lang="en-US" sz="2000" b="0" baseline="10000" dirty="0" err="1">
                  <a:solidFill>
                    <a:srgbClr val="000000"/>
                  </a:solidFill>
                  <a:latin typeface="Helvetica Neue" charset="0"/>
                </a:rPr>
                <a:t>x</a:t>
              </a:r>
              <a:r>
                <a:rPr lang="en-US" sz="2000" b="0" dirty="0">
                  <a:solidFill>
                    <a:srgbClr val="000000"/>
                  </a:solidFill>
                </a:rPr>
                <a:t> (</a:t>
              </a:r>
              <a:r>
                <a:rPr lang="en-US" sz="2000" b="0" i="1" dirty="0">
                  <a:solidFill>
                    <a:srgbClr val="000000"/>
                  </a:solidFill>
                </a:rPr>
                <a:t>N</a:t>
              </a:r>
              <a:r>
                <a:rPr lang="en-US" b="0" dirty="0">
                  <a:solidFill>
                    <a:srgbClr val="000000"/>
                  </a:solidFill>
                </a:rPr>
                <a:t> </a:t>
              </a:r>
              <a:r>
                <a:rPr lang="en-US" sz="2000" b="0" dirty="0">
                  <a:solidFill>
                    <a:srgbClr val="000000"/>
                  </a:solidFill>
                  <a:latin typeface="Courier New" charset="0"/>
                </a:rPr>
                <a:t>+</a:t>
              </a:r>
              <a:r>
                <a:rPr lang="en-US" b="0" dirty="0">
                  <a:solidFill>
                    <a:srgbClr val="000000"/>
                  </a:solidFill>
                </a:rPr>
                <a:t> </a:t>
              </a:r>
              <a:r>
                <a:rPr lang="en-US" sz="2000" b="0" dirty="0">
                  <a:solidFill>
                    <a:srgbClr val="000000"/>
                  </a:solidFill>
                </a:rPr>
                <a:t>1) </a:t>
              </a:r>
            </a:p>
          </p:txBody>
        </p:sp>
        <p:sp>
          <p:nvSpPr>
            <p:cNvPr id="760850" name="Line 18"/>
            <p:cNvSpPr>
              <a:spLocks noChangeShapeType="1"/>
            </p:cNvSpPr>
            <p:nvPr/>
          </p:nvSpPr>
          <p:spPr bwMode="auto">
            <a:xfrm>
              <a:off x="4064" y="3759"/>
              <a:ext cx="752"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0851" name="Rectangle 19"/>
            <p:cNvSpPr>
              <a:spLocks noChangeArrowheads="1"/>
            </p:cNvSpPr>
            <p:nvPr/>
          </p:nvSpPr>
          <p:spPr bwMode="auto">
            <a:xfrm>
              <a:off x="4024" y="3714"/>
              <a:ext cx="808" cy="250"/>
            </a:xfrm>
            <a:prstGeom prst="rect">
              <a:avLst/>
            </a:prstGeom>
            <a:noFill/>
            <a:ln w="9525">
              <a:noFill/>
              <a:miter lim="800000"/>
              <a:headEnd/>
              <a:tailEnd/>
            </a:ln>
            <a:effectLst/>
          </p:spPr>
          <p:txBody>
            <a:bodyPr>
              <a:prstTxWarp prst="textNoShape">
                <a:avLst/>
              </a:prstTxWarp>
              <a:spAutoFit/>
            </a:bodyPr>
            <a:lstStyle/>
            <a:p>
              <a:pPr algn="ctr"/>
              <a:r>
                <a:rPr lang="en-US" sz="2000" b="0" dirty="0">
                  <a:solidFill>
                    <a:srgbClr val="000000"/>
                  </a:solidFill>
                </a:rPr>
                <a:t>2 </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6083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6083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60835">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6083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60835">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6288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A Geometric Insight</a:t>
            </a:r>
            <a:endParaRPr lang="en-US" sz="4000" dirty="0">
              <a:solidFill>
                <a:schemeClr val="tx1"/>
              </a:solidFill>
            </a:endParaRPr>
          </a:p>
        </p:txBody>
      </p:sp>
      <p:sp>
        <p:nvSpPr>
          <p:cNvPr id="762883" name="Rectangle 3"/>
          <p:cNvSpPr>
            <a:spLocks noChangeArrowheads="1"/>
          </p:cNvSpPr>
          <p:nvPr/>
        </p:nvSpPr>
        <p:spPr bwMode="auto">
          <a:xfrm>
            <a:off x="482600" y="1155700"/>
            <a:ext cx="8051800" cy="33401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ct val="50000"/>
              </a:spcAft>
              <a:buFontTx/>
              <a:buChar char="•"/>
            </a:pPr>
            <a:r>
              <a:rPr lang="en-US" sz="2400" b="0" dirty="0">
                <a:solidFill>
                  <a:srgbClr val="000000"/>
                </a:solidFill>
              </a:rPr>
              <a:t>You can convince yourself that</a:t>
            </a:r>
          </a:p>
          <a:p>
            <a:pPr marL="342900" indent="-342900">
              <a:lnSpc>
                <a:spcPct val="85000"/>
              </a:lnSpc>
              <a:spcAft>
                <a:spcPct val="50000"/>
              </a:spcAft>
              <a:buFontTx/>
              <a:buChar char="•"/>
            </a:pPr>
            <a:endParaRPr lang="en-US" sz="2400" b="0" dirty="0">
              <a:solidFill>
                <a:srgbClr val="000000"/>
              </a:solidFill>
            </a:endParaRPr>
          </a:p>
          <a:p>
            <a:pPr marL="342000">
              <a:lnSpc>
                <a:spcPct val="85000"/>
              </a:lnSpc>
              <a:spcAft>
                <a:spcPct val="50000"/>
              </a:spcAft>
            </a:pPr>
            <a:r>
              <a:rPr lang="en-US" altLang="zh-CN" sz="2400" b="0" dirty="0">
                <a:solidFill>
                  <a:srgbClr val="000000"/>
                </a:solidFill>
              </a:rPr>
              <a:t>by thinking about the problem geometrically.</a:t>
            </a:r>
          </a:p>
          <a:p>
            <a:pPr marL="342900" indent="-342900">
              <a:lnSpc>
                <a:spcPct val="85000"/>
              </a:lnSpc>
              <a:spcAft>
                <a:spcPct val="50000"/>
              </a:spcAft>
              <a:buFontTx/>
              <a:buChar char="•"/>
            </a:pPr>
            <a:r>
              <a:rPr lang="en-US" altLang="zh-CN" sz="2400" b="0" dirty="0">
                <a:solidFill>
                  <a:srgbClr val="000000"/>
                </a:solidFill>
              </a:rPr>
              <a:t>The terms on the left side of the formula can be arranged into a triangle, as shown at the bottom of this slide for </a:t>
            </a:r>
            <a:r>
              <a:rPr lang="en-US" altLang="zh-CN" sz="2400" b="0" i="1" dirty="0">
                <a:solidFill>
                  <a:srgbClr val="000000"/>
                </a:solidFill>
              </a:rPr>
              <a:t>N</a:t>
            </a:r>
            <a:r>
              <a:rPr lang="en-US" altLang="zh-CN" sz="2400" b="0" dirty="0">
                <a:solidFill>
                  <a:srgbClr val="000000"/>
                </a:solidFill>
              </a:rPr>
              <a:t> = 6.</a:t>
            </a:r>
          </a:p>
          <a:p>
            <a:pPr marL="342900" indent="-342900">
              <a:lnSpc>
                <a:spcPct val="85000"/>
              </a:lnSpc>
              <a:spcAft>
                <a:spcPct val="50000"/>
              </a:spcAft>
              <a:buFontTx/>
              <a:buChar char="•"/>
            </a:pPr>
            <a:r>
              <a:rPr lang="en-US" altLang="zh-CN" sz="2400" b="0" dirty="0">
                <a:solidFill>
                  <a:srgbClr val="000000"/>
                </a:solidFill>
              </a:rPr>
              <a:t>If you duplicate the triangle and rotate it by 180˚, you get a rectangle that in this case contains 6 </a:t>
            </a:r>
            <a:r>
              <a:rPr lang="en-US" altLang="zh-CN" sz="2400" b="0" baseline="10000" dirty="0">
                <a:solidFill>
                  <a:srgbClr val="000000"/>
                </a:solidFill>
                <a:latin typeface="Helvetica Neue" charset="0"/>
              </a:rPr>
              <a:t>x</a:t>
            </a:r>
            <a:r>
              <a:rPr lang="en-US" altLang="zh-CN" sz="2400" b="0" dirty="0">
                <a:solidFill>
                  <a:srgbClr val="000000"/>
                </a:solidFill>
              </a:rPr>
              <a:t> 7 dots, half of which belong to each triangle.</a:t>
            </a:r>
            <a:endParaRPr lang="en-US" sz="2400" b="0" dirty="0">
              <a:solidFill>
                <a:srgbClr val="000000"/>
              </a:solidFill>
            </a:endParaRPr>
          </a:p>
        </p:txBody>
      </p:sp>
      <p:sp>
        <p:nvSpPr>
          <p:cNvPr id="762885" name="Rectangle 5"/>
          <p:cNvSpPr>
            <a:spLocks noChangeArrowheads="1"/>
          </p:cNvSpPr>
          <p:nvPr/>
        </p:nvSpPr>
        <p:spPr bwMode="auto">
          <a:xfrm>
            <a:off x="1231900" y="1698625"/>
            <a:ext cx="5275263" cy="396875"/>
          </a:xfrm>
          <a:prstGeom prst="rect">
            <a:avLst/>
          </a:prstGeom>
          <a:noFill/>
          <a:ln w="9525">
            <a:noFill/>
            <a:miter lim="800000"/>
            <a:headEnd/>
            <a:tailEnd/>
          </a:ln>
          <a:effectLst/>
        </p:spPr>
        <p:txBody>
          <a:bodyPr wrap="none">
            <a:prstTxWarp prst="textNoShape">
              <a:avLst/>
            </a:prstTxWarp>
            <a:spAutoFit/>
          </a:bodyPr>
          <a:lstStyle/>
          <a:p>
            <a:r>
              <a:rPr lang="en-US" sz="2000" b="0">
                <a:solidFill>
                  <a:srgbClr val="000000"/>
                </a:solidFill>
              </a:rPr>
              <a:t>1  +  2  +  3  +  </a:t>
            </a:r>
            <a:r>
              <a:rPr lang="en-US" sz="2000" b="0" baseline="30000">
                <a:solidFill>
                  <a:srgbClr val="000000"/>
                </a:solidFill>
              </a:rPr>
              <a:t>. . .</a:t>
            </a:r>
            <a:r>
              <a:rPr lang="en-US" sz="2000" b="0">
                <a:solidFill>
                  <a:srgbClr val="000000"/>
                </a:solidFill>
              </a:rPr>
              <a:t>  +  (</a:t>
            </a:r>
            <a:r>
              <a:rPr lang="en-US" sz="2000" b="0" i="1">
                <a:solidFill>
                  <a:srgbClr val="000000"/>
                </a:solidFill>
              </a:rPr>
              <a:t>N</a:t>
            </a:r>
            <a:r>
              <a:rPr lang="en-US" sz="2000" b="0">
                <a:solidFill>
                  <a:srgbClr val="000000"/>
                </a:solidFill>
              </a:rPr>
              <a:t> </a:t>
            </a:r>
            <a:r>
              <a:rPr lang="en-US" sz="2000" b="0">
                <a:solidFill>
                  <a:srgbClr val="000000"/>
                </a:solidFill>
                <a:latin typeface="Courier New" charset="0"/>
              </a:rPr>
              <a:t>-</a:t>
            </a:r>
            <a:r>
              <a:rPr lang="en-US" sz="2000" b="0">
                <a:solidFill>
                  <a:srgbClr val="000000"/>
                </a:solidFill>
              </a:rPr>
              <a:t> 2)  +  (</a:t>
            </a:r>
            <a:r>
              <a:rPr lang="en-US" sz="2000" b="0" i="1">
                <a:solidFill>
                  <a:srgbClr val="000000"/>
                </a:solidFill>
              </a:rPr>
              <a:t>N</a:t>
            </a:r>
            <a:r>
              <a:rPr lang="en-US" sz="2000" b="0">
                <a:solidFill>
                  <a:srgbClr val="000000"/>
                </a:solidFill>
              </a:rPr>
              <a:t> </a:t>
            </a:r>
            <a:r>
              <a:rPr lang="en-US" sz="2000" b="0">
                <a:solidFill>
                  <a:srgbClr val="000000"/>
                </a:solidFill>
                <a:latin typeface="Courier New" charset="0"/>
              </a:rPr>
              <a:t>-</a:t>
            </a:r>
            <a:r>
              <a:rPr lang="en-US" sz="2000" b="0">
                <a:solidFill>
                  <a:srgbClr val="000000"/>
                </a:solidFill>
              </a:rPr>
              <a:t> 1)  +  </a:t>
            </a:r>
            <a:r>
              <a:rPr lang="en-US" sz="2000" b="0" i="1">
                <a:solidFill>
                  <a:srgbClr val="000000"/>
                </a:solidFill>
              </a:rPr>
              <a:t>N</a:t>
            </a:r>
            <a:r>
              <a:rPr lang="en-US" sz="2000" b="0">
                <a:solidFill>
                  <a:srgbClr val="000000"/>
                </a:solidFill>
              </a:rPr>
              <a:t>   =  </a:t>
            </a:r>
          </a:p>
        </p:txBody>
      </p:sp>
      <p:sp>
        <p:nvSpPr>
          <p:cNvPr id="762886" name="Rectangle 6"/>
          <p:cNvSpPr>
            <a:spLocks noChangeArrowheads="1"/>
          </p:cNvSpPr>
          <p:nvPr/>
        </p:nvSpPr>
        <p:spPr bwMode="auto">
          <a:xfrm>
            <a:off x="6527800" y="1520598"/>
            <a:ext cx="1327150" cy="396875"/>
          </a:xfrm>
          <a:prstGeom prst="rect">
            <a:avLst/>
          </a:prstGeom>
          <a:noFill/>
          <a:ln w="9525">
            <a:noFill/>
            <a:miter lim="800000"/>
            <a:headEnd/>
            <a:tailEnd/>
          </a:ln>
          <a:effectLst/>
        </p:spPr>
        <p:txBody>
          <a:bodyPr wrap="none">
            <a:prstTxWarp prst="textNoShape">
              <a:avLst/>
            </a:prstTxWarp>
            <a:spAutoFit/>
          </a:bodyPr>
          <a:lstStyle/>
          <a:p>
            <a:r>
              <a:rPr lang="en-US" sz="2000" b="0" i="1" dirty="0">
                <a:solidFill>
                  <a:srgbClr val="000000"/>
                </a:solidFill>
              </a:rPr>
              <a:t>N</a:t>
            </a:r>
            <a:r>
              <a:rPr lang="en-US" sz="2000" b="0" dirty="0">
                <a:solidFill>
                  <a:srgbClr val="000000"/>
                </a:solidFill>
              </a:rPr>
              <a:t> </a:t>
            </a:r>
            <a:r>
              <a:rPr lang="en-US" sz="2000" b="0" baseline="10000" dirty="0" err="1">
                <a:solidFill>
                  <a:srgbClr val="000000"/>
                </a:solidFill>
                <a:latin typeface="Helvetica Neue" charset="0"/>
              </a:rPr>
              <a:t>x</a:t>
            </a:r>
            <a:r>
              <a:rPr lang="en-US" sz="2000" b="0" dirty="0">
                <a:solidFill>
                  <a:srgbClr val="000000"/>
                </a:solidFill>
              </a:rPr>
              <a:t> (</a:t>
            </a:r>
            <a:r>
              <a:rPr lang="en-US" sz="2000" b="0" i="1" dirty="0">
                <a:solidFill>
                  <a:srgbClr val="000000"/>
                </a:solidFill>
              </a:rPr>
              <a:t>N</a:t>
            </a:r>
            <a:r>
              <a:rPr lang="en-US" b="0" dirty="0">
                <a:solidFill>
                  <a:srgbClr val="000000"/>
                </a:solidFill>
              </a:rPr>
              <a:t> </a:t>
            </a:r>
            <a:r>
              <a:rPr lang="en-US" sz="2000" b="0" dirty="0">
                <a:solidFill>
                  <a:srgbClr val="000000"/>
                </a:solidFill>
              </a:rPr>
              <a:t>+</a:t>
            </a:r>
            <a:r>
              <a:rPr lang="en-US" b="0" dirty="0">
                <a:solidFill>
                  <a:srgbClr val="000000"/>
                </a:solidFill>
              </a:rPr>
              <a:t> </a:t>
            </a:r>
            <a:r>
              <a:rPr lang="en-US" sz="2000" b="0" dirty="0">
                <a:solidFill>
                  <a:srgbClr val="000000"/>
                </a:solidFill>
              </a:rPr>
              <a:t>1) </a:t>
            </a:r>
          </a:p>
        </p:txBody>
      </p:sp>
      <p:sp>
        <p:nvSpPr>
          <p:cNvPr id="762887" name="Line 7"/>
          <p:cNvSpPr>
            <a:spLocks noChangeShapeType="1"/>
          </p:cNvSpPr>
          <p:nvPr/>
        </p:nvSpPr>
        <p:spPr bwMode="auto">
          <a:xfrm>
            <a:off x="6591300" y="1908930"/>
            <a:ext cx="1193800"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888" name="Rectangle 8"/>
          <p:cNvSpPr>
            <a:spLocks noChangeArrowheads="1"/>
          </p:cNvSpPr>
          <p:nvPr/>
        </p:nvSpPr>
        <p:spPr bwMode="auto">
          <a:xfrm>
            <a:off x="6527800" y="1849438"/>
            <a:ext cx="1282700" cy="396875"/>
          </a:xfrm>
          <a:prstGeom prst="rect">
            <a:avLst/>
          </a:prstGeom>
          <a:noFill/>
          <a:ln w="9525">
            <a:noFill/>
            <a:miter lim="800000"/>
            <a:headEnd/>
            <a:tailEnd/>
          </a:ln>
          <a:effectLst/>
        </p:spPr>
        <p:txBody>
          <a:bodyPr>
            <a:prstTxWarp prst="textNoShape">
              <a:avLst/>
            </a:prstTxWarp>
            <a:spAutoFit/>
          </a:bodyPr>
          <a:lstStyle/>
          <a:p>
            <a:pPr algn="ctr"/>
            <a:r>
              <a:rPr lang="en-US" sz="2000" b="0" dirty="0">
                <a:solidFill>
                  <a:srgbClr val="000000"/>
                </a:solidFill>
              </a:rPr>
              <a:t>2 </a:t>
            </a:r>
          </a:p>
        </p:txBody>
      </p:sp>
      <p:grpSp>
        <p:nvGrpSpPr>
          <p:cNvPr id="2" name="Group 10"/>
          <p:cNvGrpSpPr>
            <a:grpSpLocks/>
          </p:cNvGrpSpPr>
          <p:nvPr/>
        </p:nvGrpSpPr>
        <p:grpSpPr bwMode="auto">
          <a:xfrm>
            <a:off x="3657600" y="4787900"/>
            <a:ext cx="1752600" cy="1689100"/>
            <a:chOff x="2232" y="3016"/>
            <a:chExt cx="1104" cy="1064"/>
          </a:xfrm>
        </p:grpSpPr>
        <p:sp>
          <p:nvSpPr>
            <p:cNvPr id="762891" name="Oval 11"/>
            <p:cNvSpPr>
              <a:spLocks noChangeArrowheads="1"/>
            </p:cNvSpPr>
            <p:nvPr/>
          </p:nvSpPr>
          <p:spPr bwMode="auto">
            <a:xfrm>
              <a:off x="2232" y="301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892" name="Oval 12"/>
            <p:cNvSpPr>
              <a:spLocks noChangeArrowheads="1"/>
            </p:cNvSpPr>
            <p:nvPr/>
          </p:nvSpPr>
          <p:spPr bwMode="auto">
            <a:xfrm>
              <a:off x="2232" y="3200"/>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893" name="Oval 13"/>
            <p:cNvSpPr>
              <a:spLocks noChangeArrowheads="1"/>
            </p:cNvSpPr>
            <p:nvPr/>
          </p:nvSpPr>
          <p:spPr bwMode="auto">
            <a:xfrm>
              <a:off x="2232" y="3384"/>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894" name="Oval 14"/>
            <p:cNvSpPr>
              <a:spLocks noChangeArrowheads="1"/>
            </p:cNvSpPr>
            <p:nvPr/>
          </p:nvSpPr>
          <p:spPr bwMode="auto">
            <a:xfrm>
              <a:off x="2232" y="3568"/>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895" name="Oval 15"/>
            <p:cNvSpPr>
              <a:spLocks noChangeArrowheads="1"/>
            </p:cNvSpPr>
            <p:nvPr/>
          </p:nvSpPr>
          <p:spPr bwMode="auto">
            <a:xfrm>
              <a:off x="2232" y="3752"/>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896" name="Oval 16"/>
            <p:cNvSpPr>
              <a:spLocks noChangeArrowheads="1"/>
            </p:cNvSpPr>
            <p:nvPr/>
          </p:nvSpPr>
          <p:spPr bwMode="auto">
            <a:xfrm>
              <a:off x="2232"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897" name="Oval 17"/>
            <p:cNvSpPr>
              <a:spLocks noChangeArrowheads="1"/>
            </p:cNvSpPr>
            <p:nvPr/>
          </p:nvSpPr>
          <p:spPr bwMode="auto">
            <a:xfrm>
              <a:off x="2424" y="3200"/>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898" name="Oval 18"/>
            <p:cNvSpPr>
              <a:spLocks noChangeArrowheads="1"/>
            </p:cNvSpPr>
            <p:nvPr/>
          </p:nvSpPr>
          <p:spPr bwMode="auto">
            <a:xfrm>
              <a:off x="2424" y="3384"/>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899" name="Oval 19"/>
            <p:cNvSpPr>
              <a:spLocks noChangeArrowheads="1"/>
            </p:cNvSpPr>
            <p:nvPr/>
          </p:nvSpPr>
          <p:spPr bwMode="auto">
            <a:xfrm>
              <a:off x="2424" y="3568"/>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00" name="Oval 20"/>
            <p:cNvSpPr>
              <a:spLocks noChangeArrowheads="1"/>
            </p:cNvSpPr>
            <p:nvPr/>
          </p:nvSpPr>
          <p:spPr bwMode="auto">
            <a:xfrm>
              <a:off x="2424" y="3752"/>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01" name="Oval 21"/>
            <p:cNvSpPr>
              <a:spLocks noChangeArrowheads="1"/>
            </p:cNvSpPr>
            <p:nvPr/>
          </p:nvSpPr>
          <p:spPr bwMode="auto">
            <a:xfrm>
              <a:off x="2424"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02" name="Oval 22"/>
            <p:cNvSpPr>
              <a:spLocks noChangeArrowheads="1"/>
            </p:cNvSpPr>
            <p:nvPr/>
          </p:nvSpPr>
          <p:spPr bwMode="auto">
            <a:xfrm>
              <a:off x="2616" y="3384"/>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03" name="Oval 23"/>
            <p:cNvSpPr>
              <a:spLocks noChangeArrowheads="1"/>
            </p:cNvSpPr>
            <p:nvPr/>
          </p:nvSpPr>
          <p:spPr bwMode="auto">
            <a:xfrm>
              <a:off x="2616" y="3568"/>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04" name="Oval 24"/>
            <p:cNvSpPr>
              <a:spLocks noChangeArrowheads="1"/>
            </p:cNvSpPr>
            <p:nvPr/>
          </p:nvSpPr>
          <p:spPr bwMode="auto">
            <a:xfrm>
              <a:off x="2616" y="3752"/>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05" name="Oval 25"/>
            <p:cNvSpPr>
              <a:spLocks noChangeArrowheads="1"/>
            </p:cNvSpPr>
            <p:nvPr/>
          </p:nvSpPr>
          <p:spPr bwMode="auto">
            <a:xfrm>
              <a:off x="2616"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06" name="Oval 26"/>
            <p:cNvSpPr>
              <a:spLocks noChangeArrowheads="1"/>
            </p:cNvSpPr>
            <p:nvPr/>
          </p:nvSpPr>
          <p:spPr bwMode="auto">
            <a:xfrm>
              <a:off x="2808" y="3568"/>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07" name="Oval 27"/>
            <p:cNvSpPr>
              <a:spLocks noChangeArrowheads="1"/>
            </p:cNvSpPr>
            <p:nvPr/>
          </p:nvSpPr>
          <p:spPr bwMode="auto">
            <a:xfrm>
              <a:off x="2808" y="3752"/>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08" name="Oval 28"/>
            <p:cNvSpPr>
              <a:spLocks noChangeArrowheads="1"/>
            </p:cNvSpPr>
            <p:nvPr/>
          </p:nvSpPr>
          <p:spPr bwMode="auto">
            <a:xfrm>
              <a:off x="2808"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09" name="Oval 29"/>
            <p:cNvSpPr>
              <a:spLocks noChangeArrowheads="1"/>
            </p:cNvSpPr>
            <p:nvPr/>
          </p:nvSpPr>
          <p:spPr bwMode="auto">
            <a:xfrm>
              <a:off x="3000" y="3752"/>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10" name="Oval 30"/>
            <p:cNvSpPr>
              <a:spLocks noChangeArrowheads="1"/>
            </p:cNvSpPr>
            <p:nvPr/>
          </p:nvSpPr>
          <p:spPr bwMode="auto">
            <a:xfrm>
              <a:off x="3000"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11" name="Oval 31"/>
            <p:cNvSpPr>
              <a:spLocks noChangeArrowheads="1"/>
            </p:cNvSpPr>
            <p:nvPr/>
          </p:nvSpPr>
          <p:spPr bwMode="auto">
            <a:xfrm>
              <a:off x="3192"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grpSp>
      <p:grpSp>
        <p:nvGrpSpPr>
          <p:cNvPr id="3" name="Group 32"/>
          <p:cNvGrpSpPr>
            <a:grpSpLocks/>
          </p:cNvGrpSpPr>
          <p:nvPr/>
        </p:nvGrpSpPr>
        <p:grpSpPr bwMode="auto">
          <a:xfrm>
            <a:off x="3962400" y="4787900"/>
            <a:ext cx="1752600" cy="1689100"/>
            <a:chOff x="2328" y="3112"/>
            <a:chExt cx="1104" cy="1064"/>
          </a:xfrm>
        </p:grpSpPr>
        <p:sp>
          <p:nvSpPr>
            <p:cNvPr id="762913" name="Oval 33"/>
            <p:cNvSpPr>
              <a:spLocks noChangeArrowheads="1"/>
            </p:cNvSpPr>
            <p:nvPr/>
          </p:nvSpPr>
          <p:spPr bwMode="auto">
            <a:xfrm>
              <a:off x="2328" y="311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14" name="Oval 34"/>
            <p:cNvSpPr>
              <a:spLocks noChangeArrowheads="1"/>
            </p:cNvSpPr>
            <p:nvPr/>
          </p:nvSpPr>
          <p:spPr bwMode="auto">
            <a:xfrm>
              <a:off x="2328" y="3296"/>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15" name="Oval 35"/>
            <p:cNvSpPr>
              <a:spLocks noChangeArrowheads="1"/>
            </p:cNvSpPr>
            <p:nvPr/>
          </p:nvSpPr>
          <p:spPr bwMode="auto">
            <a:xfrm>
              <a:off x="2328" y="3480"/>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16" name="Oval 36"/>
            <p:cNvSpPr>
              <a:spLocks noChangeArrowheads="1"/>
            </p:cNvSpPr>
            <p:nvPr/>
          </p:nvSpPr>
          <p:spPr bwMode="auto">
            <a:xfrm>
              <a:off x="2328" y="3664"/>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17" name="Oval 37"/>
            <p:cNvSpPr>
              <a:spLocks noChangeArrowheads="1"/>
            </p:cNvSpPr>
            <p:nvPr/>
          </p:nvSpPr>
          <p:spPr bwMode="auto">
            <a:xfrm>
              <a:off x="2328" y="3848"/>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18" name="Oval 38"/>
            <p:cNvSpPr>
              <a:spLocks noChangeArrowheads="1"/>
            </p:cNvSpPr>
            <p:nvPr/>
          </p:nvSpPr>
          <p:spPr bwMode="auto">
            <a:xfrm>
              <a:off x="2328"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19" name="Oval 39"/>
            <p:cNvSpPr>
              <a:spLocks noChangeArrowheads="1"/>
            </p:cNvSpPr>
            <p:nvPr/>
          </p:nvSpPr>
          <p:spPr bwMode="auto">
            <a:xfrm>
              <a:off x="2520" y="3296"/>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20" name="Oval 40"/>
            <p:cNvSpPr>
              <a:spLocks noChangeArrowheads="1"/>
            </p:cNvSpPr>
            <p:nvPr/>
          </p:nvSpPr>
          <p:spPr bwMode="auto">
            <a:xfrm>
              <a:off x="2520" y="3480"/>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21" name="Oval 41"/>
            <p:cNvSpPr>
              <a:spLocks noChangeArrowheads="1"/>
            </p:cNvSpPr>
            <p:nvPr/>
          </p:nvSpPr>
          <p:spPr bwMode="auto">
            <a:xfrm>
              <a:off x="2520" y="3664"/>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22" name="Oval 42"/>
            <p:cNvSpPr>
              <a:spLocks noChangeArrowheads="1"/>
            </p:cNvSpPr>
            <p:nvPr/>
          </p:nvSpPr>
          <p:spPr bwMode="auto">
            <a:xfrm>
              <a:off x="2520" y="3848"/>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23" name="Oval 43"/>
            <p:cNvSpPr>
              <a:spLocks noChangeArrowheads="1"/>
            </p:cNvSpPr>
            <p:nvPr/>
          </p:nvSpPr>
          <p:spPr bwMode="auto">
            <a:xfrm>
              <a:off x="2520"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24" name="Oval 44"/>
            <p:cNvSpPr>
              <a:spLocks noChangeArrowheads="1"/>
            </p:cNvSpPr>
            <p:nvPr/>
          </p:nvSpPr>
          <p:spPr bwMode="auto">
            <a:xfrm>
              <a:off x="2712" y="3480"/>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25" name="Oval 45"/>
            <p:cNvSpPr>
              <a:spLocks noChangeArrowheads="1"/>
            </p:cNvSpPr>
            <p:nvPr/>
          </p:nvSpPr>
          <p:spPr bwMode="auto">
            <a:xfrm>
              <a:off x="2712" y="3664"/>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26" name="Oval 46"/>
            <p:cNvSpPr>
              <a:spLocks noChangeArrowheads="1"/>
            </p:cNvSpPr>
            <p:nvPr/>
          </p:nvSpPr>
          <p:spPr bwMode="auto">
            <a:xfrm>
              <a:off x="2712" y="3848"/>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27" name="Oval 47"/>
            <p:cNvSpPr>
              <a:spLocks noChangeArrowheads="1"/>
            </p:cNvSpPr>
            <p:nvPr/>
          </p:nvSpPr>
          <p:spPr bwMode="auto">
            <a:xfrm>
              <a:off x="2712"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28" name="Oval 48"/>
            <p:cNvSpPr>
              <a:spLocks noChangeArrowheads="1"/>
            </p:cNvSpPr>
            <p:nvPr/>
          </p:nvSpPr>
          <p:spPr bwMode="auto">
            <a:xfrm>
              <a:off x="2904" y="3664"/>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29" name="Oval 49"/>
            <p:cNvSpPr>
              <a:spLocks noChangeArrowheads="1"/>
            </p:cNvSpPr>
            <p:nvPr/>
          </p:nvSpPr>
          <p:spPr bwMode="auto">
            <a:xfrm>
              <a:off x="2904" y="3848"/>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30" name="Oval 50"/>
            <p:cNvSpPr>
              <a:spLocks noChangeArrowheads="1"/>
            </p:cNvSpPr>
            <p:nvPr/>
          </p:nvSpPr>
          <p:spPr bwMode="auto">
            <a:xfrm>
              <a:off x="2904"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31" name="Oval 51"/>
            <p:cNvSpPr>
              <a:spLocks noChangeArrowheads="1"/>
            </p:cNvSpPr>
            <p:nvPr/>
          </p:nvSpPr>
          <p:spPr bwMode="auto">
            <a:xfrm>
              <a:off x="3096" y="3848"/>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32" name="Oval 52"/>
            <p:cNvSpPr>
              <a:spLocks noChangeArrowheads="1"/>
            </p:cNvSpPr>
            <p:nvPr/>
          </p:nvSpPr>
          <p:spPr bwMode="auto">
            <a:xfrm>
              <a:off x="3096"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33" name="Oval 53"/>
            <p:cNvSpPr>
              <a:spLocks noChangeArrowheads="1"/>
            </p:cNvSpPr>
            <p:nvPr/>
          </p:nvSpPr>
          <p:spPr bwMode="auto">
            <a:xfrm>
              <a:off x="3288"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grpSp>
      <p:grpSp>
        <p:nvGrpSpPr>
          <p:cNvPr id="4" name="Group 55"/>
          <p:cNvGrpSpPr>
            <a:grpSpLocks/>
          </p:cNvGrpSpPr>
          <p:nvPr/>
        </p:nvGrpSpPr>
        <p:grpSpPr bwMode="auto">
          <a:xfrm>
            <a:off x="3467100" y="4648200"/>
            <a:ext cx="2438400" cy="1981200"/>
            <a:chOff x="2112" y="2928"/>
            <a:chExt cx="1536" cy="1248"/>
          </a:xfrm>
        </p:grpSpPr>
        <p:sp>
          <p:nvSpPr>
            <p:cNvPr id="762936" name="Rectangle 56"/>
            <p:cNvSpPr>
              <a:spLocks noChangeArrowheads="1"/>
            </p:cNvSpPr>
            <p:nvPr/>
          </p:nvSpPr>
          <p:spPr bwMode="auto">
            <a:xfrm>
              <a:off x="2112" y="2928"/>
              <a:ext cx="1536" cy="124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5" name="Group 57"/>
            <p:cNvGrpSpPr>
              <a:grpSpLocks/>
            </p:cNvGrpSpPr>
            <p:nvPr/>
          </p:nvGrpSpPr>
          <p:grpSpPr bwMode="auto">
            <a:xfrm>
              <a:off x="2232" y="3016"/>
              <a:ext cx="1296" cy="1064"/>
              <a:chOff x="2328" y="3112"/>
              <a:chExt cx="1296" cy="1064"/>
            </a:xfrm>
          </p:grpSpPr>
          <p:grpSp>
            <p:nvGrpSpPr>
              <p:cNvPr id="6" name="Group 58"/>
              <p:cNvGrpSpPr>
                <a:grpSpLocks/>
              </p:cNvGrpSpPr>
              <p:nvPr/>
            </p:nvGrpSpPr>
            <p:grpSpPr bwMode="auto">
              <a:xfrm>
                <a:off x="2328" y="3112"/>
                <a:ext cx="1104" cy="1064"/>
                <a:chOff x="2232" y="3016"/>
                <a:chExt cx="1104" cy="1064"/>
              </a:xfrm>
            </p:grpSpPr>
            <p:sp>
              <p:nvSpPr>
                <p:cNvPr id="762939" name="Oval 59"/>
                <p:cNvSpPr>
                  <a:spLocks noChangeArrowheads="1"/>
                </p:cNvSpPr>
                <p:nvPr/>
              </p:nvSpPr>
              <p:spPr bwMode="auto">
                <a:xfrm>
                  <a:off x="2232" y="301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40" name="Oval 60"/>
                <p:cNvSpPr>
                  <a:spLocks noChangeArrowheads="1"/>
                </p:cNvSpPr>
                <p:nvPr/>
              </p:nvSpPr>
              <p:spPr bwMode="auto">
                <a:xfrm>
                  <a:off x="2232" y="3200"/>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41" name="Oval 61"/>
                <p:cNvSpPr>
                  <a:spLocks noChangeArrowheads="1"/>
                </p:cNvSpPr>
                <p:nvPr/>
              </p:nvSpPr>
              <p:spPr bwMode="auto">
                <a:xfrm>
                  <a:off x="2232" y="3384"/>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42" name="Oval 62"/>
                <p:cNvSpPr>
                  <a:spLocks noChangeArrowheads="1"/>
                </p:cNvSpPr>
                <p:nvPr/>
              </p:nvSpPr>
              <p:spPr bwMode="auto">
                <a:xfrm>
                  <a:off x="2232" y="3568"/>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43" name="Oval 63"/>
                <p:cNvSpPr>
                  <a:spLocks noChangeArrowheads="1"/>
                </p:cNvSpPr>
                <p:nvPr/>
              </p:nvSpPr>
              <p:spPr bwMode="auto">
                <a:xfrm>
                  <a:off x="2232" y="3752"/>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44" name="Oval 64"/>
                <p:cNvSpPr>
                  <a:spLocks noChangeArrowheads="1"/>
                </p:cNvSpPr>
                <p:nvPr/>
              </p:nvSpPr>
              <p:spPr bwMode="auto">
                <a:xfrm>
                  <a:off x="2232"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45" name="Oval 65"/>
                <p:cNvSpPr>
                  <a:spLocks noChangeArrowheads="1"/>
                </p:cNvSpPr>
                <p:nvPr/>
              </p:nvSpPr>
              <p:spPr bwMode="auto">
                <a:xfrm>
                  <a:off x="2424" y="3200"/>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46" name="Oval 66"/>
                <p:cNvSpPr>
                  <a:spLocks noChangeArrowheads="1"/>
                </p:cNvSpPr>
                <p:nvPr/>
              </p:nvSpPr>
              <p:spPr bwMode="auto">
                <a:xfrm>
                  <a:off x="2424" y="3384"/>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47" name="Oval 67"/>
                <p:cNvSpPr>
                  <a:spLocks noChangeArrowheads="1"/>
                </p:cNvSpPr>
                <p:nvPr/>
              </p:nvSpPr>
              <p:spPr bwMode="auto">
                <a:xfrm>
                  <a:off x="2424" y="3568"/>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48" name="Oval 68"/>
                <p:cNvSpPr>
                  <a:spLocks noChangeArrowheads="1"/>
                </p:cNvSpPr>
                <p:nvPr/>
              </p:nvSpPr>
              <p:spPr bwMode="auto">
                <a:xfrm>
                  <a:off x="2424" y="3752"/>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49" name="Oval 69"/>
                <p:cNvSpPr>
                  <a:spLocks noChangeArrowheads="1"/>
                </p:cNvSpPr>
                <p:nvPr/>
              </p:nvSpPr>
              <p:spPr bwMode="auto">
                <a:xfrm>
                  <a:off x="2424"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50" name="Oval 70"/>
                <p:cNvSpPr>
                  <a:spLocks noChangeArrowheads="1"/>
                </p:cNvSpPr>
                <p:nvPr/>
              </p:nvSpPr>
              <p:spPr bwMode="auto">
                <a:xfrm>
                  <a:off x="2616" y="3384"/>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51" name="Oval 71"/>
                <p:cNvSpPr>
                  <a:spLocks noChangeArrowheads="1"/>
                </p:cNvSpPr>
                <p:nvPr/>
              </p:nvSpPr>
              <p:spPr bwMode="auto">
                <a:xfrm>
                  <a:off x="2616" y="3568"/>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52" name="Oval 72"/>
                <p:cNvSpPr>
                  <a:spLocks noChangeArrowheads="1"/>
                </p:cNvSpPr>
                <p:nvPr/>
              </p:nvSpPr>
              <p:spPr bwMode="auto">
                <a:xfrm>
                  <a:off x="2616" y="3752"/>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53" name="Oval 73"/>
                <p:cNvSpPr>
                  <a:spLocks noChangeArrowheads="1"/>
                </p:cNvSpPr>
                <p:nvPr/>
              </p:nvSpPr>
              <p:spPr bwMode="auto">
                <a:xfrm>
                  <a:off x="2616"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54" name="Oval 74"/>
                <p:cNvSpPr>
                  <a:spLocks noChangeArrowheads="1"/>
                </p:cNvSpPr>
                <p:nvPr/>
              </p:nvSpPr>
              <p:spPr bwMode="auto">
                <a:xfrm>
                  <a:off x="2808" y="3568"/>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55" name="Oval 75"/>
                <p:cNvSpPr>
                  <a:spLocks noChangeArrowheads="1"/>
                </p:cNvSpPr>
                <p:nvPr/>
              </p:nvSpPr>
              <p:spPr bwMode="auto">
                <a:xfrm>
                  <a:off x="2808" y="3752"/>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56" name="Oval 76"/>
                <p:cNvSpPr>
                  <a:spLocks noChangeArrowheads="1"/>
                </p:cNvSpPr>
                <p:nvPr/>
              </p:nvSpPr>
              <p:spPr bwMode="auto">
                <a:xfrm>
                  <a:off x="2808"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57" name="Oval 77"/>
                <p:cNvSpPr>
                  <a:spLocks noChangeArrowheads="1"/>
                </p:cNvSpPr>
                <p:nvPr/>
              </p:nvSpPr>
              <p:spPr bwMode="auto">
                <a:xfrm>
                  <a:off x="3000" y="3752"/>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58" name="Oval 78"/>
                <p:cNvSpPr>
                  <a:spLocks noChangeArrowheads="1"/>
                </p:cNvSpPr>
                <p:nvPr/>
              </p:nvSpPr>
              <p:spPr bwMode="auto">
                <a:xfrm>
                  <a:off x="3000"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59" name="Oval 79"/>
                <p:cNvSpPr>
                  <a:spLocks noChangeArrowheads="1"/>
                </p:cNvSpPr>
                <p:nvPr/>
              </p:nvSpPr>
              <p:spPr bwMode="auto">
                <a:xfrm>
                  <a:off x="3192" y="3936"/>
                  <a:ext cx="144" cy="144"/>
                </a:xfrm>
                <a:prstGeom prst="ellipse">
                  <a:avLst/>
                </a:prstGeom>
                <a:solidFill>
                  <a:schemeClr val="bg1"/>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grpSp>
          <p:grpSp>
            <p:nvGrpSpPr>
              <p:cNvPr id="7" name="Group 80"/>
              <p:cNvGrpSpPr>
                <a:grpSpLocks/>
              </p:cNvGrpSpPr>
              <p:nvPr/>
            </p:nvGrpSpPr>
            <p:grpSpPr bwMode="auto">
              <a:xfrm rot="10800000">
                <a:off x="2520" y="3112"/>
                <a:ext cx="1104" cy="1064"/>
                <a:chOff x="2328" y="3112"/>
                <a:chExt cx="1104" cy="1064"/>
              </a:xfrm>
            </p:grpSpPr>
            <p:sp>
              <p:nvSpPr>
                <p:cNvPr id="762961" name="Oval 81"/>
                <p:cNvSpPr>
                  <a:spLocks noChangeArrowheads="1"/>
                </p:cNvSpPr>
                <p:nvPr/>
              </p:nvSpPr>
              <p:spPr bwMode="auto">
                <a:xfrm>
                  <a:off x="2328" y="311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62" name="Oval 82"/>
                <p:cNvSpPr>
                  <a:spLocks noChangeArrowheads="1"/>
                </p:cNvSpPr>
                <p:nvPr/>
              </p:nvSpPr>
              <p:spPr bwMode="auto">
                <a:xfrm>
                  <a:off x="2328" y="3296"/>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63" name="Oval 83"/>
                <p:cNvSpPr>
                  <a:spLocks noChangeArrowheads="1"/>
                </p:cNvSpPr>
                <p:nvPr/>
              </p:nvSpPr>
              <p:spPr bwMode="auto">
                <a:xfrm>
                  <a:off x="2328" y="3480"/>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64" name="Oval 84"/>
                <p:cNvSpPr>
                  <a:spLocks noChangeArrowheads="1"/>
                </p:cNvSpPr>
                <p:nvPr/>
              </p:nvSpPr>
              <p:spPr bwMode="auto">
                <a:xfrm>
                  <a:off x="2328" y="3664"/>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65" name="Oval 85"/>
                <p:cNvSpPr>
                  <a:spLocks noChangeArrowheads="1"/>
                </p:cNvSpPr>
                <p:nvPr/>
              </p:nvSpPr>
              <p:spPr bwMode="auto">
                <a:xfrm>
                  <a:off x="2328" y="3848"/>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66" name="Oval 86"/>
                <p:cNvSpPr>
                  <a:spLocks noChangeArrowheads="1"/>
                </p:cNvSpPr>
                <p:nvPr/>
              </p:nvSpPr>
              <p:spPr bwMode="auto">
                <a:xfrm>
                  <a:off x="2328"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67" name="Oval 87"/>
                <p:cNvSpPr>
                  <a:spLocks noChangeArrowheads="1"/>
                </p:cNvSpPr>
                <p:nvPr/>
              </p:nvSpPr>
              <p:spPr bwMode="auto">
                <a:xfrm>
                  <a:off x="2520" y="3296"/>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68" name="Oval 88"/>
                <p:cNvSpPr>
                  <a:spLocks noChangeArrowheads="1"/>
                </p:cNvSpPr>
                <p:nvPr/>
              </p:nvSpPr>
              <p:spPr bwMode="auto">
                <a:xfrm>
                  <a:off x="2520" y="3480"/>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69" name="Oval 89"/>
                <p:cNvSpPr>
                  <a:spLocks noChangeArrowheads="1"/>
                </p:cNvSpPr>
                <p:nvPr/>
              </p:nvSpPr>
              <p:spPr bwMode="auto">
                <a:xfrm>
                  <a:off x="2520" y="3664"/>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70" name="Oval 90"/>
                <p:cNvSpPr>
                  <a:spLocks noChangeArrowheads="1"/>
                </p:cNvSpPr>
                <p:nvPr/>
              </p:nvSpPr>
              <p:spPr bwMode="auto">
                <a:xfrm>
                  <a:off x="2520" y="3848"/>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71" name="Oval 91"/>
                <p:cNvSpPr>
                  <a:spLocks noChangeArrowheads="1"/>
                </p:cNvSpPr>
                <p:nvPr/>
              </p:nvSpPr>
              <p:spPr bwMode="auto">
                <a:xfrm>
                  <a:off x="2520"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72" name="Oval 92"/>
                <p:cNvSpPr>
                  <a:spLocks noChangeArrowheads="1"/>
                </p:cNvSpPr>
                <p:nvPr/>
              </p:nvSpPr>
              <p:spPr bwMode="auto">
                <a:xfrm>
                  <a:off x="2712" y="3480"/>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73" name="Oval 93"/>
                <p:cNvSpPr>
                  <a:spLocks noChangeArrowheads="1"/>
                </p:cNvSpPr>
                <p:nvPr/>
              </p:nvSpPr>
              <p:spPr bwMode="auto">
                <a:xfrm>
                  <a:off x="2712" y="3664"/>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74" name="Oval 94"/>
                <p:cNvSpPr>
                  <a:spLocks noChangeArrowheads="1"/>
                </p:cNvSpPr>
                <p:nvPr/>
              </p:nvSpPr>
              <p:spPr bwMode="auto">
                <a:xfrm>
                  <a:off x="2712" y="3848"/>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75" name="Oval 95"/>
                <p:cNvSpPr>
                  <a:spLocks noChangeArrowheads="1"/>
                </p:cNvSpPr>
                <p:nvPr/>
              </p:nvSpPr>
              <p:spPr bwMode="auto">
                <a:xfrm>
                  <a:off x="2712"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76" name="Oval 96"/>
                <p:cNvSpPr>
                  <a:spLocks noChangeArrowheads="1"/>
                </p:cNvSpPr>
                <p:nvPr/>
              </p:nvSpPr>
              <p:spPr bwMode="auto">
                <a:xfrm>
                  <a:off x="2904" y="3664"/>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77" name="Oval 97"/>
                <p:cNvSpPr>
                  <a:spLocks noChangeArrowheads="1"/>
                </p:cNvSpPr>
                <p:nvPr/>
              </p:nvSpPr>
              <p:spPr bwMode="auto">
                <a:xfrm>
                  <a:off x="2904" y="3848"/>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78" name="Oval 98"/>
                <p:cNvSpPr>
                  <a:spLocks noChangeArrowheads="1"/>
                </p:cNvSpPr>
                <p:nvPr/>
              </p:nvSpPr>
              <p:spPr bwMode="auto">
                <a:xfrm>
                  <a:off x="2904"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79" name="Oval 99"/>
                <p:cNvSpPr>
                  <a:spLocks noChangeArrowheads="1"/>
                </p:cNvSpPr>
                <p:nvPr/>
              </p:nvSpPr>
              <p:spPr bwMode="auto">
                <a:xfrm>
                  <a:off x="3096" y="3848"/>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80" name="Oval 100"/>
                <p:cNvSpPr>
                  <a:spLocks noChangeArrowheads="1"/>
                </p:cNvSpPr>
                <p:nvPr/>
              </p:nvSpPr>
              <p:spPr bwMode="auto">
                <a:xfrm>
                  <a:off x="3096"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2981" name="Oval 101"/>
                <p:cNvSpPr>
                  <a:spLocks noChangeArrowheads="1"/>
                </p:cNvSpPr>
                <p:nvPr/>
              </p:nvSpPr>
              <p:spPr bwMode="auto">
                <a:xfrm>
                  <a:off x="3288" y="4032"/>
                  <a:ext cx="144" cy="144"/>
                </a:xfrm>
                <a:prstGeom prst="ellipse">
                  <a:avLst/>
                </a:prstGeom>
                <a:solidFill>
                  <a:srgbClr val="CCCCCC"/>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62883">
                                            <p:txEl>
                                              <p:pRg st="3" end="3"/>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2"/>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762883">
                                            <p:txEl>
                                              <p:pRg st="4" end="4"/>
                                            </p:txEl>
                                          </p:spTgt>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4"/>
                                        </p:tgtEl>
                                        <p:attrNameLst>
                                          <p:attrName>style.visibility</p:attrName>
                                        </p:attrNameLst>
                                      </p:cBhvr>
                                      <p:to>
                                        <p:strVal val="hidden"/>
                                      </p:to>
                                    </p:set>
                                  </p:childTnLst>
                                </p:cTn>
                              </p:par>
                            </p:childTnLst>
                          </p:cTn>
                        </p:par>
                        <p:par>
                          <p:cTn id="19" fill="hold">
                            <p:stCondLst>
                              <p:cond delay="0"/>
                            </p:stCondLst>
                            <p:childTnLst>
                              <p:par>
                                <p:cTn id="20" presetID="1" presetClass="entr" presetSubtype="0" fill="hold" nodeType="afterEffect">
                                  <p:stCondLst>
                                    <p:cond delay="0"/>
                                  </p:stCondLst>
                                  <p:childTnLst>
                                    <p:set>
                                      <p:cBhvr>
                                        <p:cTn id="21" dur="1" fill="hold">
                                          <p:stCondLst>
                                            <p:cond delay="0"/>
                                          </p:stCondLst>
                                        </p:cTn>
                                        <p:tgtEl>
                                          <p:spTgt spid="3"/>
                                        </p:tgtEl>
                                        <p:attrNameLst>
                                          <p:attrName>style.visibility</p:attrName>
                                        </p:attrNameLst>
                                      </p:cBhvr>
                                      <p:to>
                                        <p:strVal val="visible"/>
                                      </p:to>
                                    </p:set>
                                  </p:childTnLst>
                                </p:cTn>
                              </p:par>
                            </p:childTnLst>
                          </p:cTn>
                        </p:par>
                        <p:par>
                          <p:cTn id="22" fill="hold">
                            <p:stCondLst>
                              <p:cond delay="0"/>
                            </p:stCondLst>
                            <p:childTnLst>
                              <p:par>
                                <p:cTn id="23" presetID="8" presetClass="emph" presetSubtype="0" fill="hold" nodeType="afterEffect">
                                  <p:stCondLst>
                                    <p:cond delay="0"/>
                                  </p:stCondLst>
                                  <p:childTnLst>
                                    <p:animRot by="10800000">
                                      <p:cBhvr>
                                        <p:cTn id="24" dur="1000" fill="hold"/>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493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Quadratic Growth</a:t>
            </a:r>
            <a:endParaRPr lang="en-US" sz="4000" dirty="0">
              <a:solidFill>
                <a:schemeClr val="tx1"/>
              </a:solidFill>
            </a:endParaRPr>
          </a:p>
        </p:txBody>
      </p:sp>
      <p:sp>
        <p:nvSpPr>
          <p:cNvPr id="764931" name="Rectangle 3"/>
          <p:cNvSpPr>
            <a:spLocks noChangeArrowheads="1"/>
          </p:cNvSpPr>
          <p:nvPr/>
        </p:nvSpPr>
        <p:spPr bwMode="auto">
          <a:xfrm>
            <a:off x="482600" y="1155699"/>
            <a:ext cx="8183563" cy="5321301"/>
          </a:xfrm>
          <a:prstGeom prst="rect">
            <a:avLst/>
          </a:prstGeom>
          <a:noFill/>
          <a:ln w="9525">
            <a:noFill/>
            <a:miter lim="800000"/>
            <a:headEnd/>
            <a:tailEnd/>
          </a:ln>
          <a:effectLst/>
        </p:spPr>
        <p:txBody>
          <a:bodyPr>
            <a:prstTxWarp prst="textNoShape">
              <a:avLst/>
            </a:prstTxWarp>
          </a:bodyPr>
          <a:lstStyle/>
          <a:p>
            <a:pPr marL="342900" indent="-342900">
              <a:lnSpc>
                <a:spcPct val="90000"/>
              </a:lnSpc>
              <a:spcAft>
                <a:spcPct val="50000"/>
              </a:spcAft>
              <a:buFontTx/>
              <a:buChar char="•"/>
            </a:pPr>
            <a:r>
              <a:rPr lang="en-US" sz="2400" b="0" dirty="0">
                <a:solidFill>
                  <a:srgbClr val="000000"/>
                </a:solidFill>
              </a:rPr>
              <a:t>The reason behind the rapid growth in the running time of selection sort becomes clear if you make a table showing the</a:t>
            </a:r>
            <a:r>
              <a:rPr lang="en-US" altLang="zh-CN" sz="2400" b="0" dirty="0">
                <a:solidFill>
                  <a:srgbClr val="000000"/>
                </a:solidFill>
              </a:rPr>
              <a:t> value of </a:t>
            </a:r>
            <a:r>
              <a:rPr lang="en-US" altLang="zh-CN" sz="2400" b="0" i="1" dirty="0">
                <a:solidFill>
                  <a:srgbClr val="000000"/>
                </a:solidFill>
              </a:rPr>
              <a:t>N</a:t>
            </a:r>
            <a:r>
              <a:rPr lang="en-US" altLang="zh-CN" sz="2400" b="0" dirty="0">
                <a:solidFill>
                  <a:srgbClr val="000000"/>
                </a:solidFill>
              </a:rPr>
              <a:t>(</a:t>
            </a:r>
            <a:r>
              <a:rPr lang="en-US" altLang="zh-CN" sz="2400" b="0" i="1" dirty="0">
                <a:solidFill>
                  <a:srgbClr val="000000"/>
                </a:solidFill>
              </a:rPr>
              <a:t>N</a:t>
            </a:r>
            <a:r>
              <a:rPr lang="en-US" altLang="zh-CN" sz="2400" b="0" dirty="0">
                <a:solidFill>
                  <a:srgbClr val="000000"/>
                </a:solidFill>
              </a:rPr>
              <a:t>+1)/2 for various values of </a:t>
            </a:r>
            <a:r>
              <a:rPr lang="en-US" altLang="zh-CN" sz="2400" b="0" i="1" dirty="0">
                <a:solidFill>
                  <a:srgbClr val="000000"/>
                </a:solidFill>
              </a:rPr>
              <a:t>N</a:t>
            </a:r>
            <a:r>
              <a:rPr lang="en-US" altLang="zh-CN" sz="2400" b="0" dirty="0">
                <a:solidFill>
                  <a:srgbClr val="000000"/>
                </a:solidFill>
              </a:rPr>
              <a:t>:</a:t>
            </a:r>
          </a:p>
          <a:p>
            <a:pPr marL="342900" indent="-342900">
              <a:lnSpc>
                <a:spcPct val="90000"/>
              </a:lnSpc>
              <a:spcAft>
                <a:spcPct val="50000"/>
              </a:spcAft>
              <a:buFontTx/>
              <a:buChar char="•"/>
            </a:pPr>
            <a:endParaRPr lang="en-US" sz="2400" b="0" dirty="0">
              <a:solidFill>
                <a:srgbClr val="000000"/>
              </a:solidFill>
            </a:endParaRPr>
          </a:p>
          <a:p>
            <a:pPr marL="342900" indent="-342900">
              <a:lnSpc>
                <a:spcPct val="90000"/>
              </a:lnSpc>
              <a:spcAft>
                <a:spcPct val="50000"/>
              </a:spcAft>
              <a:buFontTx/>
              <a:buChar char="•"/>
            </a:pPr>
            <a:endParaRPr lang="en-US" sz="2400" b="0" dirty="0">
              <a:solidFill>
                <a:srgbClr val="000000"/>
              </a:solidFill>
            </a:endParaRPr>
          </a:p>
          <a:p>
            <a:pPr marL="342900" indent="-342900">
              <a:lnSpc>
                <a:spcPct val="90000"/>
              </a:lnSpc>
              <a:spcAft>
                <a:spcPct val="50000"/>
              </a:spcAft>
              <a:buFontTx/>
              <a:buChar char="•"/>
            </a:pPr>
            <a:endParaRPr lang="en-US" sz="2400" b="0" dirty="0">
              <a:solidFill>
                <a:srgbClr val="000000"/>
              </a:solidFill>
            </a:endParaRPr>
          </a:p>
          <a:p>
            <a:pPr marL="342900" indent="-342900">
              <a:lnSpc>
                <a:spcPct val="90000"/>
              </a:lnSpc>
              <a:spcAft>
                <a:spcPct val="50000"/>
              </a:spcAft>
              <a:buFontTx/>
              <a:buChar char="•"/>
            </a:pPr>
            <a:endParaRPr lang="en-US" sz="2400" b="0" dirty="0">
              <a:solidFill>
                <a:srgbClr val="000000"/>
              </a:solidFill>
            </a:endParaRPr>
          </a:p>
          <a:p>
            <a:pPr marL="342900" indent="-342900">
              <a:lnSpc>
                <a:spcPct val="90000"/>
              </a:lnSpc>
              <a:spcAft>
                <a:spcPct val="50000"/>
              </a:spcAft>
              <a:buFontTx/>
              <a:buChar char="•"/>
            </a:pPr>
            <a:r>
              <a:rPr lang="en-US" altLang="zh-CN" sz="2400" b="0" dirty="0">
                <a:solidFill>
                  <a:srgbClr val="000000"/>
                </a:solidFill>
              </a:rPr>
              <a:t>The growth pattern in the right column is similar to that of the measured running time of the selection sort algorithm.  As the value of </a:t>
            </a:r>
            <a:r>
              <a:rPr lang="en-US" altLang="zh-CN" sz="2400" b="0" i="1" dirty="0">
                <a:solidFill>
                  <a:srgbClr val="000000"/>
                </a:solidFill>
              </a:rPr>
              <a:t>N</a:t>
            </a:r>
            <a:r>
              <a:rPr lang="en-US" altLang="zh-CN" sz="2400" b="0" dirty="0">
                <a:solidFill>
                  <a:srgbClr val="000000"/>
                </a:solidFill>
              </a:rPr>
              <a:t> increases by a factor of 10, the value of</a:t>
            </a:r>
            <a:r>
              <a:rPr lang="en-US" altLang="zh-CN" sz="2400" b="0" i="1" dirty="0">
                <a:solidFill>
                  <a:srgbClr val="000000"/>
                </a:solidFill>
              </a:rPr>
              <a:t> N</a:t>
            </a:r>
            <a:r>
              <a:rPr lang="en-US" altLang="zh-CN" sz="2400" b="0" dirty="0">
                <a:solidFill>
                  <a:srgbClr val="000000"/>
                </a:solidFill>
              </a:rPr>
              <a:t>(</a:t>
            </a:r>
            <a:r>
              <a:rPr lang="en-US" altLang="zh-CN" sz="2400" b="0" i="1" dirty="0">
                <a:solidFill>
                  <a:srgbClr val="000000"/>
                </a:solidFill>
              </a:rPr>
              <a:t>N</a:t>
            </a:r>
            <a:r>
              <a:rPr lang="en-US" altLang="zh-CN" sz="2400" b="0" dirty="0">
                <a:solidFill>
                  <a:srgbClr val="000000"/>
                </a:solidFill>
              </a:rPr>
              <a:t>+1)/2 increases by a factor of around 100, which is 10</a:t>
            </a:r>
            <a:r>
              <a:rPr lang="en-US" altLang="zh-CN" sz="2400" b="0" baseline="35000" dirty="0">
                <a:solidFill>
                  <a:srgbClr val="000000"/>
                </a:solidFill>
              </a:rPr>
              <a:t>2</a:t>
            </a:r>
            <a:r>
              <a:rPr lang="en-US" altLang="zh-CN" sz="2400" b="0" dirty="0">
                <a:solidFill>
                  <a:srgbClr val="000000"/>
                </a:solidFill>
              </a:rPr>
              <a:t>.  Algorithms whose running times increase in proportion to the square of the problem size are said to be </a:t>
            </a:r>
            <a:r>
              <a:rPr lang="en-US" altLang="zh-CN" sz="2400" i="1" dirty="0">
                <a:solidFill>
                  <a:srgbClr val="FF0000"/>
                </a:solidFill>
              </a:rPr>
              <a:t>quadratic</a:t>
            </a:r>
            <a:r>
              <a:rPr lang="en-US" altLang="zh-CN" sz="2400" b="0" dirty="0">
                <a:solidFill>
                  <a:srgbClr val="000000"/>
                </a:solidFill>
              </a:rPr>
              <a:t>.</a:t>
            </a:r>
          </a:p>
        </p:txBody>
      </p:sp>
      <p:sp>
        <p:nvSpPr>
          <p:cNvPr id="764932" name="Rectangle 4"/>
          <p:cNvSpPr>
            <a:spLocks noChangeArrowheads="1"/>
          </p:cNvSpPr>
          <p:nvPr/>
        </p:nvSpPr>
        <p:spPr bwMode="auto">
          <a:xfrm>
            <a:off x="4648200" y="2781300"/>
            <a:ext cx="1295400" cy="3429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800" b="0">
                <a:solidFill>
                  <a:srgbClr val="000000"/>
                </a:solidFill>
              </a:rPr>
              <a:t>55</a:t>
            </a:r>
          </a:p>
        </p:txBody>
      </p:sp>
      <p:sp>
        <p:nvSpPr>
          <p:cNvPr id="764933" name="Rectangle 5"/>
          <p:cNvSpPr>
            <a:spLocks noChangeArrowheads="1"/>
          </p:cNvSpPr>
          <p:nvPr/>
        </p:nvSpPr>
        <p:spPr bwMode="auto">
          <a:xfrm>
            <a:off x="3505200" y="2452688"/>
            <a:ext cx="1143000" cy="366712"/>
          </a:xfrm>
          <a:prstGeom prst="rect">
            <a:avLst/>
          </a:prstGeom>
          <a:noFill/>
          <a:ln w="9525">
            <a:noFill/>
            <a:miter lim="800000"/>
            <a:headEnd/>
            <a:tailEnd/>
          </a:ln>
          <a:effectLst/>
        </p:spPr>
        <p:txBody>
          <a:bodyPr>
            <a:prstTxWarp prst="textNoShape">
              <a:avLst/>
            </a:prstTxWarp>
            <a:spAutoFit/>
          </a:bodyPr>
          <a:lstStyle/>
          <a:p>
            <a:pPr algn="ctr"/>
            <a:r>
              <a:rPr lang="en-US" sz="1800" b="0" i="1">
                <a:solidFill>
                  <a:srgbClr val="000000"/>
                </a:solidFill>
              </a:rPr>
              <a:t>N</a:t>
            </a:r>
          </a:p>
        </p:txBody>
      </p:sp>
      <p:sp>
        <p:nvSpPr>
          <p:cNvPr id="764934" name="Rectangle 6"/>
          <p:cNvSpPr>
            <a:spLocks noChangeArrowheads="1"/>
          </p:cNvSpPr>
          <p:nvPr/>
        </p:nvSpPr>
        <p:spPr bwMode="auto">
          <a:xfrm>
            <a:off x="4648200" y="3124200"/>
            <a:ext cx="1295400" cy="3429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800" b="0">
                <a:solidFill>
                  <a:srgbClr val="000000"/>
                </a:solidFill>
              </a:rPr>
              <a:t>5050</a:t>
            </a:r>
          </a:p>
        </p:txBody>
      </p:sp>
      <p:sp>
        <p:nvSpPr>
          <p:cNvPr id="764935" name="Rectangle 7"/>
          <p:cNvSpPr>
            <a:spLocks noChangeArrowheads="1"/>
          </p:cNvSpPr>
          <p:nvPr/>
        </p:nvSpPr>
        <p:spPr bwMode="auto">
          <a:xfrm>
            <a:off x="4648200" y="3467100"/>
            <a:ext cx="1295400" cy="3429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800" b="0">
                <a:solidFill>
                  <a:srgbClr val="000000"/>
                </a:solidFill>
              </a:rPr>
              <a:t>500,500</a:t>
            </a:r>
          </a:p>
        </p:txBody>
      </p:sp>
      <p:sp>
        <p:nvSpPr>
          <p:cNvPr id="764936" name="Rectangle 8"/>
          <p:cNvSpPr>
            <a:spLocks noChangeArrowheads="1"/>
          </p:cNvSpPr>
          <p:nvPr/>
        </p:nvSpPr>
        <p:spPr bwMode="auto">
          <a:xfrm>
            <a:off x="4648200" y="3810000"/>
            <a:ext cx="1295400" cy="3429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800" b="0">
                <a:solidFill>
                  <a:srgbClr val="000000"/>
                </a:solidFill>
              </a:rPr>
              <a:t>50,005,000</a:t>
            </a:r>
          </a:p>
        </p:txBody>
      </p:sp>
      <p:sp>
        <p:nvSpPr>
          <p:cNvPr id="764937" name="Rectangle 9"/>
          <p:cNvSpPr>
            <a:spLocks noChangeArrowheads="1"/>
          </p:cNvSpPr>
          <p:nvPr/>
        </p:nvSpPr>
        <p:spPr bwMode="auto">
          <a:xfrm>
            <a:off x="3505200" y="2781300"/>
            <a:ext cx="1143000" cy="3429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800" b="0">
                <a:solidFill>
                  <a:srgbClr val="000000"/>
                </a:solidFill>
              </a:rPr>
              <a:t>10</a:t>
            </a:r>
            <a:endParaRPr lang="en-US" sz="1800">
              <a:solidFill>
                <a:srgbClr val="000000"/>
              </a:solidFill>
            </a:endParaRPr>
          </a:p>
        </p:txBody>
      </p:sp>
      <p:sp>
        <p:nvSpPr>
          <p:cNvPr id="764938" name="Rectangle 10"/>
          <p:cNvSpPr>
            <a:spLocks noChangeArrowheads="1"/>
          </p:cNvSpPr>
          <p:nvPr/>
        </p:nvSpPr>
        <p:spPr bwMode="auto">
          <a:xfrm>
            <a:off x="3505200" y="3124200"/>
            <a:ext cx="1143000" cy="3429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800" b="0">
                <a:solidFill>
                  <a:srgbClr val="000000"/>
                </a:solidFill>
              </a:rPr>
              <a:t>100</a:t>
            </a:r>
            <a:endParaRPr lang="en-US" sz="1800">
              <a:solidFill>
                <a:srgbClr val="000000"/>
              </a:solidFill>
            </a:endParaRPr>
          </a:p>
        </p:txBody>
      </p:sp>
      <p:sp>
        <p:nvSpPr>
          <p:cNvPr id="764939" name="Rectangle 11"/>
          <p:cNvSpPr>
            <a:spLocks noChangeArrowheads="1"/>
          </p:cNvSpPr>
          <p:nvPr/>
        </p:nvSpPr>
        <p:spPr bwMode="auto">
          <a:xfrm>
            <a:off x="3505200" y="3467100"/>
            <a:ext cx="1143000" cy="3429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800" b="0">
                <a:solidFill>
                  <a:srgbClr val="000000"/>
                </a:solidFill>
              </a:rPr>
              <a:t>1000</a:t>
            </a:r>
            <a:endParaRPr lang="en-US" sz="1800">
              <a:solidFill>
                <a:srgbClr val="000000"/>
              </a:solidFill>
            </a:endParaRPr>
          </a:p>
        </p:txBody>
      </p:sp>
      <p:sp>
        <p:nvSpPr>
          <p:cNvPr id="764940" name="Rectangle 12"/>
          <p:cNvSpPr>
            <a:spLocks noChangeArrowheads="1"/>
          </p:cNvSpPr>
          <p:nvPr/>
        </p:nvSpPr>
        <p:spPr bwMode="auto">
          <a:xfrm>
            <a:off x="3505200" y="3810000"/>
            <a:ext cx="1143000" cy="342900"/>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r"/>
            <a:r>
              <a:rPr lang="en-US" sz="1800" b="0">
                <a:solidFill>
                  <a:srgbClr val="000000"/>
                </a:solidFill>
              </a:rPr>
              <a:t>10000</a:t>
            </a:r>
            <a:endParaRPr lang="en-US" sz="1800">
              <a:solidFill>
                <a:srgbClr val="000000"/>
              </a:solidFill>
            </a:endParaRPr>
          </a:p>
        </p:txBody>
      </p:sp>
      <p:grpSp>
        <p:nvGrpSpPr>
          <p:cNvPr id="3" name="Group 17"/>
          <p:cNvGrpSpPr>
            <a:grpSpLocks/>
          </p:cNvGrpSpPr>
          <p:nvPr/>
        </p:nvGrpSpPr>
        <p:grpSpPr bwMode="auto">
          <a:xfrm>
            <a:off x="4757739" y="2273300"/>
            <a:ext cx="973138" cy="511175"/>
            <a:chOff x="1232" y="1520"/>
            <a:chExt cx="613" cy="322"/>
          </a:xfrm>
        </p:grpSpPr>
        <p:sp>
          <p:nvSpPr>
            <p:cNvPr id="764946" name="Rectangle 18"/>
            <p:cNvSpPr>
              <a:spLocks noChangeArrowheads="1"/>
            </p:cNvSpPr>
            <p:nvPr/>
          </p:nvSpPr>
          <p:spPr bwMode="auto">
            <a:xfrm>
              <a:off x="1232" y="1520"/>
              <a:ext cx="613" cy="194"/>
            </a:xfrm>
            <a:prstGeom prst="rect">
              <a:avLst/>
            </a:prstGeom>
            <a:noFill/>
            <a:ln w="9525">
              <a:noFill/>
              <a:miter lim="800000"/>
              <a:headEnd/>
              <a:tailEnd/>
            </a:ln>
            <a:effectLst/>
          </p:spPr>
          <p:txBody>
            <a:bodyPr wrap="none">
              <a:prstTxWarp prst="textNoShape">
                <a:avLst/>
              </a:prstTxWarp>
              <a:spAutoFit/>
            </a:bodyPr>
            <a:lstStyle/>
            <a:p>
              <a:r>
                <a:rPr lang="en-US" b="0" i="1" dirty="0">
                  <a:solidFill>
                    <a:srgbClr val="000000"/>
                  </a:solidFill>
                </a:rPr>
                <a:t>N </a:t>
              </a:r>
              <a:r>
                <a:rPr lang="en-US" b="0" baseline="10000" dirty="0">
                  <a:solidFill>
                    <a:srgbClr val="000000"/>
                  </a:solidFill>
                  <a:latin typeface="Helvetica Neue" charset="0"/>
                </a:rPr>
                <a:t>x</a:t>
              </a:r>
              <a:r>
                <a:rPr lang="en-US" b="0" dirty="0">
                  <a:solidFill>
                    <a:srgbClr val="000000"/>
                  </a:solidFill>
                </a:rPr>
                <a:t> (</a:t>
              </a:r>
              <a:r>
                <a:rPr lang="en-US" b="0" i="1" dirty="0">
                  <a:solidFill>
                    <a:srgbClr val="000000"/>
                  </a:solidFill>
                </a:rPr>
                <a:t>N</a:t>
              </a:r>
              <a:r>
                <a:rPr lang="en-US" b="0" dirty="0">
                  <a:solidFill>
                    <a:srgbClr val="000000"/>
                  </a:solidFill>
                </a:rPr>
                <a:t> + 1)</a:t>
              </a:r>
            </a:p>
          </p:txBody>
        </p:sp>
        <p:sp>
          <p:nvSpPr>
            <p:cNvPr id="764947" name="Line 19"/>
            <p:cNvSpPr>
              <a:spLocks noChangeShapeType="1"/>
            </p:cNvSpPr>
            <p:nvPr/>
          </p:nvSpPr>
          <p:spPr bwMode="auto">
            <a:xfrm>
              <a:off x="1272" y="1703"/>
              <a:ext cx="544"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64948" name="Rectangle 20"/>
            <p:cNvSpPr>
              <a:spLocks noChangeArrowheads="1"/>
            </p:cNvSpPr>
            <p:nvPr/>
          </p:nvSpPr>
          <p:spPr bwMode="auto">
            <a:xfrm>
              <a:off x="1296" y="1650"/>
              <a:ext cx="544" cy="192"/>
            </a:xfrm>
            <a:prstGeom prst="rect">
              <a:avLst/>
            </a:prstGeom>
            <a:noFill/>
            <a:ln w="9525">
              <a:noFill/>
              <a:miter lim="800000"/>
              <a:headEnd/>
              <a:tailEnd/>
            </a:ln>
            <a:effectLst/>
          </p:spPr>
          <p:txBody>
            <a:bodyPr>
              <a:prstTxWarp prst="textNoShape">
                <a:avLst/>
              </a:prstTxWarp>
              <a:spAutoFit/>
            </a:bodyPr>
            <a:lstStyle/>
            <a:p>
              <a:pPr algn="ctr"/>
              <a:r>
                <a:rPr lang="en-US" b="0" dirty="0">
                  <a:solidFill>
                    <a:srgbClr val="000000"/>
                  </a:solidFill>
                </a:rPr>
                <a:t>2</a:t>
              </a:r>
              <a:r>
                <a:rPr lang="en-US" sz="1600" b="0" dirty="0">
                  <a:solidFill>
                    <a:srgbClr val="000000"/>
                  </a:solidFill>
                </a:rPr>
                <a:t> </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6493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035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Big-O Notation</a:t>
            </a:r>
          </a:p>
        </p:txBody>
      </p:sp>
      <p:sp>
        <p:nvSpPr>
          <p:cNvPr id="740355" name="Rectangle 3"/>
          <p:cNvSpPr>
            <a:spLocks noChangeArrowheads="1"/>
          </p:cNvSpPr>
          <p:nvPr/>
        </p:nvSpPr>
        <p:spPr bwMode="auto">
          <a:xfrm>
            <a:off x="503238" y="1155700"/>
            <a:ext cx="8183562" cy="50927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600"/>
              </a:spcAft>
              <a:buFontTx/>
              <a:buChar char="•"/>
            </a:pPr>
            <a:r>
              <a:rPr lang="en-US" sz="2400" b="0" dirty="0">
                <a:solidFill>
                  <a:srgbClr val="000000"/>
                </a:solidFill>
              </a:rPr>
              <a:t>The most common way to express computational complexity is to use </a:t>
            </a:r>
            <a:r>
              <a:rPr lang="en-US" sz="2400" i="1" dirty="0">
                <a:solidFill>
                  <a:srgbClr val="FF0000"/>
                </a:solidFill>
              </a:rPr>
              <a:t>big-O notation</a:t>
            </a:r>
            <a:r>
              <a:rPr lang="en-US" sz="2400" b="0" i="1" dirty="0">
                <a:solidFill>
                  <a:srgbClr val="000000"/>
                </a:solidFill>
              </a:rPr>
              <a:t>,</a:t>
            </a:r>
            <a:r>
              <a:rPr lang="en-US" sz="2400" b="0" dirty="0">
                <a:solidFill>
                  <a:srgbClr val="000000"/>
                </a:solidFill>
              </a:rPr>
              <a:t> which was introduced by the German mathematician Paul Bachmann in 1892.</a:t>
            </a:r>
          </a:p>
          <a:p>
            <a:pPr marL="342900" indent="-342900">
              <a:lnSpc>
                <a:spcPct val="85000"/>
              </a:lnSpc>
              <a:spcAft>
                <a:spcPts val="600"/>
              </a:spcAft>
              <a:buFontTx/>
              <a:buChar char="•"/>
            </a:pPr>
            <a:r>
              <a:rPr lang="en-US" altLang="zh-CN" sz="2400" b="0" dirty="0">
                <a:solidFill>
                  <a:srgbClr val="000000"/>
                </a:solidFill>
              </a:rPr>
              <a:t>Big-O notation consists of the letter </a:t>
            </a:r>
            <a:r>
              <a:rPr lang="en-US" altLang="zh-CN" sz="2800" b="0" i="1" dirty="0">
                <a:solidFill>
                  <a:srgbClr val="000000"/>
                </a:solidFill>
              </a:rPr>
              <a:t>O</a:t>
            </a:r>
            <a:r>
              <a:rPr lang="en-US" altLang="zh-CN" sz="2400" b="0" dirty="0">
                <a:solidFill>
                  <a:srgbClr val="000000"/>
                </a:solidFill>
              </a:rPr>
              <a:t> followed by a formula that offers a qualitative assessment of running time as a function of the problem size, traditionally denoted as </a:t>
            </a:r>
            <a:r>
              <a:rPr lang="en-US" altLang="zh-CN" sz="2400" b="0" i="1" dirty="0">
                <a:solidFill>
                  <a:srgbClr val="000000"/>
                </a:solidFill>
              </a:rPr>
              <a:t>N</a:t>
            </a:r>
            <a:r>
              <a:rPr lang="en-US" altLang="zh-CN" sz="2400" b="0" dirty="0">
                <a:solidFill>
                  <a:srgbClr val="000000"/>
                </a:solidFill>
              </a:rPr>
              <a:t>.  For example, the computational complexity of linear search is</a:t>
            </a:r>
          </a:p>
          <a:p>
            <a:pPr>
              <a:lnSpc>
                <a:spcPct val="85000"/>
              </a:lnSpc>
              <a:spcAft>
                <a:spcPts val="600"/>
              </a:spcAft>
            </a:pPr>
            <a:r>
              <a:rPr lang="en-US" altLang="zh-CN" sz="2400" b="0" i="1" dirty="0">
                <a:solidFill>
                  <a:srgbClr val="000000"/>
                </a:solidFill>
              </a:rPr>
              <a:t>				</a:t>
            </a:r>
            <a:r>
              <a:rPr lang="en-US" altLang="zh-CN" sz="2800" b="0" i="1" spc="100" dirty="0">
                <a:solidFill>
                  <a:srgbClr val="000000"/>
                </a:solidFill>
              </a:rPr>
              <a:t>O</a:t>
            </a:r>
            <a:r>
              <a:rPr lang="en-US" altLang="zh-CN" sz="2400" b="0" spc="100" dirty="0">
                <a:solidFill>
                  <a:srgbClr val="000000"/>
                </a:solidFill>
              </a:rPr>
              <a:t>(</a:t>
            </a:r>
            <a:r>
              <a:rPr lang="en-US" altLang="zh-CN" sz="2400" b="0" i="1" spc="100" dirty="0">
                <a:solidFill>
                  <a:srgbClr val="000000"/>
                </a:solidFill>
              </a:rPr>
              <a:t>N</a:t>
            </a:r>
            <a:r>
              <a:rPr lang="en-US" altLang="zh-CN" sz="2400" b="0" spc="100" dirty="0">
                <a:solidFill>
                  <a:srgbClr val="000000"/>
                </a:solidFill>
              </a:rPr>
              <a:t>)</a:t>
            </a:r>
          </a:p>
          <a:p>
            <a:pPr marL="342000">
              <a:lnSpc>
                <a:spcPct val="85000"/>
              </a:lnSpc>
              <a:spcAft>
                <a:spcPts val="600"/>
              </a:spcAft>
            </a:pPr>
            <a:r>
              <a:rPr lang="en-US" altLang="zh-CN" sz="2400" b="0" dirty="0">
                <a:solidFill>
                  <a:srgbClr val="000000"/>
                </a:solidFill>
              </a:rPr>
              <a:t>and the computational complexity of selection sort is</a:t>
            </a:r>
          </a:p>
          <a:p>
            <a:pPr>
              <a:lnSpc>
                <a:spcPct val="85000"/>
              </a:lnSpc>
              <a:spcAft>
                <a:spcPts val="600"/>
              </a:spcAft>
            </a:pPr>
            <a:r>
              <a:rPr lang="en-US" sz="2400" b="0" dirty="0">
                <a:solidFill>
                  <a:srgbClr val="000000"/>
                </a:solidFill>
              </a:rPr>
              <a:t>				</a:t>
            </a:r>
            <a:r>
              <a:rPr lang="en-US" altLang="zh-CN" sz="2800" b="0" i="1" spc="100" dirty="0">
                <a:solidFill>
                  <a:srgbClr val="000000"/>
                </a:solidFill>
              </a:rPr>
              <a:t>O</a:t>
            </a:r>
            <a:r>
              <a:rPr lang="en-US" altLang="zh-CN" sz="2400" b="0" spc="100" dirty="0">
                <a:solidFill>
                  <a:srgbClr val="000000"/>
                </a:solidFill>
              </a:rPr>
              <a:t>(</a:t>
            </a:r>
            <a:r>
              <a:rPr lang="en-US" altLang="zh-CN" sz="2400" b="0" i="1" spc="100" dirty="0">
                <a:solidFill>
                  <a:srgbClr val="000000"/>
                </a:solidFill>
              </a:rPr>
              <a:t>N</a:t>
            </a:r>
            <a:r>
              <a:rPr lang="en-US" altLang="zh-CN" sz="2400" b="0" spc="100" baseline="40000" dirty="0">
                <a:solidFill>
                  <a:srgbClr val="000000"/>
                </a:solidFill>
              </a:rPr>
              <a:t>2</a:t>
            </a:r>
            <a:r>
              <a:rPr lang="en-US" altLang="zh-CN" sz="2400" b="0" spc="100" dirty="0">
                <a:solidFill>
                  <a:srgbClr val="000000"/>
                </a:solidFill>
              </a:rPr>
              <a:t>)</a:t>
            </a:r>
            <a:endParaRPr lang="en-US" sz="2400" b="0" spc="100" dirty="0">
              <a:solidFill>
                <a:srgbClr val="000000"/>
              </a:solidFill>
            </a:endParaRPr>
          </a:p>
          <a:p>
            <a:pPr marL="342900" indent="-342900">
              <a:lnSpc>
                <a:spcPct val="114000"/>
              </a:lnSpc>
              <a:spcAft>
                <a:spcPts val="600"/>
              </a:spcAft>
              <a:buFontTx/>
              <a:buChar char="•"/>
            </a:pPr>
            <a:r>
              <a:rPr lang="en-US" altLang="zh-CN" sz="2400" b="0" dirty="0">
                <a:solidFill>
                  <a:srgbClr val="000000"/>
                </a:solidFill>
              </a:rPr>
              <a:t>If you read these formulas aloud, you would pronounce them as “big-O of </a:t>
            </a:r>
            <a:r>
              <a:rPr lang="en-US" altLang="zh-CN" sz="2400" b="0" i="1" dirty="0">
                <a:solidFill>
                  <a:srgbClr val="000000"/>
                </a:solidFill>
              </a:rPr>
              <a:t>N</a:t>
            </a:r>
            <a:r>
              <a:rPr lang="en-US" altLang="zh-CN" sz="600" b="0" i="1" dirty="0">
                <a:solidFill>
                  <a:srgbClr val="000000"/>
                </a:solidFill>
              </a:rPr>
              <a:t> </a:t>
            </a:r>
            <a:r>
              <a:rPr lang="en-US" altLang="zh-CN" sz="2400" b="0" dirty="0">
                <a:solidFill>
                  <a:srgbClr val="000000"/>
                </a:solidFill>
              </a:rPr>
              <a:t>” and “big-O of </a:t>
            </a:r>
            <a:r>
              <a:rPr lang="en-US" altLang="zh-CN" sz="2400" b="0" i="1" dirty="0">
                <a:solidFill>
                  <a:srgbClr val="000000"/>
                </a:solidFill>
              </a:rPr>
              <a:t>N</a:t>
            </a:r>
            <a:r>
              <a:rPr lang="en-US" altLang="zh-CN" sz="700" b="0" i="1" dirty="0">
                <a:solidFill>
                  <a:srgbClr val="000000"/>
                </a:solidFill>
              </a:rPr>
              <a:t>  </a:t>
            </a:r>
            <a:r>
              <a:rPr lang="en-US" altLang="zh-CN" sz="2400" b="0" baseline="40000" dirty="0">
                <a:solidFill>
                  <a:srgbClr val="000000"/>
                </a:solidFill>
              </a:rPr>
              <a:t>2</a:t>
            </a:r>
            <a:r>
              <a:rPr lang="en-US" altLang="zh-CN" sz="1000" b="0" dirty="0">
                <a:solidFill>
                  <a:srgbClr val="000000"/>
                </a:solidFill>
              </a:rPr>
              <a:t> </a:t>
            </a:r>
            <a:r>
              <a:rPr lang="en-US" altLang="zh-CN" sz="600" b="0" i="1" dirty="0">
                <a:solidFill>
                  <a:srgbClr val="000000"/>
                </a:solidFill>
              </a:rPr>
              <a:t> </a:t>
            </a:r>
            <a:r>
              <a:rPr lang="en-US" altLang="zh-CN" sz="2400" b="0" dirty="0">
                <a:solidFill>
                  <a:srgbClr val="000000"/>
                </a:solidFill>
              </a:rPr>
              <a:t>” respectively.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40355">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40355">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40355">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40355">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4035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240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Common Simplifications of Big-O</a:t>
            </a:r>
          </a:p>
        </p:txBody>
      </p:sp>
      <p:sp>
        <p:nvSpPr>
          <p:cNvPr id="742403" name="Rectangle 3"/>
          <p:cNvSpPr>
            <a:spLocks noChangeArrowheads="1"/>
          </p:cNvSpPr>
          <p:nvPr/>
        </p:nvSpPr>
        <p:spPr bwMode="auto">
          <a:xfrm>
            <a:off x="503238" y="1155700"/>
            <a:ext cx="8183562" cy="53213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Given that big-O notation is designed to provide a qualitative assessment, it is important to make the formula inside the parentheses as simple as possible.</a:t>
            </a:r>
          </a:p>
          <a:p>
            <a:pPr marL="342900" indent="-342900">
              <a:lnSpc>
                <a:spcPct val="85000"/>
              </a:lnSpc>
              <a:spcAft>
                <a:spcPts val="1200"/>
              </a:spcAft>
              <a:buFontTx/>
              <a:buChar char="•"/>
            </a:pPr>
            <a:r>
              <a:rPr lang="en-US" altLang="zh-CN" sz="2400" b="0" dirty="0">
                <a:solidFill>
                  <a:srgbClr val="000000"/>
                </a:solidFill>
              </a:rPr>
              <a:t>When you write a big-O expression, you should always make the following simplifications:</a:t>
            </a:r>
          </a:p>
          <a:p>
            <a:pPr marL="914400" lvl="1" indent="-457200">
              <a:lnSpc>
                <a:spcPct val="85000"/>
              </a:lnSpc>
              <a:spcAft>
                <a:spcPts val="1200"/>
              </a:spcAft>
              <a:buFont typeface="+mj-lt"/>
              <a:buAutoNum type="arabicPeriod"/>
            </a:pPr>
            <a:r>
              <a:rPr lang="en-US" altLang="zh-CN" sz="2400" b="0" dirty="0">
                <a:solidFill>
                  <a:srgbClr val="000000"/>
                </a:solidFill>
              </a:rPr>
              <a:t>Eliminate any term whose contribution to the running time ceases to be significant as N becomes large.</a:t>
            </a:r>
          </a:p>
          <a:p>
            <a:pPr marL="914400" lvl="1" indent="-457200">
              <a:lnSpc>
                <a:spcPct val="85000"/>
              </a:lnSpc>
              <a:spcAft>
                <a:spcPts val="1200"/>
              </a:spcAft>
              <a:buFont typeface="+mj-lt"/>
              <a:buAutoNum type="arabicPeriod"/>
            </a:pPr>
            <a:r>
              <a:rPr lang="en-US" altLang="zh-CN" sz="2400" b="0" dirty="0">
                <a:solidFill>
                  <a:srgbClr val="000000"/>
                </a:solidFill>
              </a:rPr>
              <a:t>Eliminate any constant factors.</a:t>
            </a:r>
          </a:p>
          <a:p>
            <a:pPr marL="342900" indent="-342900">
              <a:lnSpc>
                <a:spcPct val="85000"/>
              </a:lnSpc>
              <a:spcAft>
                <a:spcPts val="1200"/>
              </a:spcAft>
              <a:buFont typeface="Arial" panose="020B0604020202020204" pitchFamily="34" charset="0"/>
              <a:buChar char="•"/>
            </a:pPr>
            <a:r>
              <a:rPr lang="en-US" altLang="zh-CN" sz="2400" b="0" dirty="0">
                <a:solidFill>
                  <a:srgbClr val="000000"/>
                </a:solidFill>
              </a:rPr>
              <a:t>The computational complexity of selection sort is therefore</a:t>
            </a:r>
          </a:p>
          <a:p>
            <a:pPr>
              <a:lnSpc>
                <a:spcPct val="85000"/>
              </a:lnSpc>
              <a:spcAft>
                <a:spcPts val="1200"/>
              </a:spcAft>
            </a:pPr>
            <a:r>
              <a:rPr lang="en-US" altLang="zh-CN" sz="2800" b="0" i="1" spc="100" dirty="0">
                <a:solidFill>
                  <a:srgbClr val="000000"/>
                </a:solidFill>
              </a:rPr>
              <a:t>				O</a:t>
            </a:r>
            <a:r>
              <a:rPr lang="en-US" altLang="zh-CN" sz="2400" b="0" spc="100" dirty="0">
                <a:solidFill>
                  <a:srgbClr val="000000"/>
                </a:solidFill>
              </a:rPr>
              <a:t>(</a:t>
            </a:r>
            <a:r>
              <a:rPr lang="en-US" altLang="zh-CN" sz="2400" b="0" i="1" spc="100" dirty="0">
                <a:solidFill>
                  <a:srgbClr val="000000"/>
                </a:solidFill>
              </a:rPr>
              <a:t>N</a:t>
            </a:r>
            <a:r>
              <a:rPr lang="en-US" altLang="zh-CN" sz="2400" b="0" spc="100" baseline="40000" dirty="0">
                <a:solidFill>
                  <a:srgbClr val="000000"/>
                </a:solidFill>
              </a:rPr>
              <a:t>2</a:t>
            </a:r>
            <a:r>
              <a:rPr lang="en-US" altLang="zh-CN" sz="2400" b="0" spc="100" dirty="0">
                <a:solidFill>
                  <a:srgbClr val="000000"/>
                </a:solidFill>
              </a:rPr>
              <a:t>)</a:t>
            </a:r>
            <a:endParaRPr lang="en-US" altLang="zh-CN" sz="2400" b="0" dirty="0">
              <a:solidFill>
                <a:srgbClr val="000000"/>
              </a:solidFill>
            </a:endParaRPr>
          </a:p>
          <a:p>
            <a:pPr marL="342000">
              <a:lnSpc>
                <a:spcPct val="85000"/>
              </a:lnSpc>
              <a:spcAft>
                <a:spcPts val="1200"/>
              </a:spcAft>
            </a:pPr>
            <a:r>
              <a:rPr lang="en-US" altLang="zh-CN" sz="2400" b="0" dirty="0">
                <a:solidFill>
                  <a:srgbClr val="000000"/>
                </a:solidFill>
              </a:rPr>
              <a:t>and not</a:t>
            </a:r>
            <a:endParaRPr lang="en-US" sz="2400" b="0" dirty="0">
              <a:solidFill>
                <a:srgbClr val="000000"/>
              </a:solidFill>
            </a:endParaRPr>
          </a:p>
        </p:txBody>
      </p:sp>
      <p:grpSp>
        <p:nvGrpSpPr>
          <p:cNvPr id="5" name="Group 12"/>
          <p:cNvGrpSpPr>
            <a:grpSpLocks/>
          </p:cNvGrpSpPr>
          <p:nvPr/>
        </p:nvGrpSpPr>
        <p:grpSpPr bwMode="auto">
          <a:xfrm>
            <a:off x="3503613" y="5537203"/>
            <a:ext cx="2046288" cy="801688"/>
            <a:chOff x="2215" y="3488"/>
            <a:chExt cx="1289" cy="505"/>
          </a:xfrm>
        </p:grpSpPr>
        <p:sp>
          <p:nvSpPr>
            <p:cNvPr id="742415" name="Rectangle 15"/>
            <p:cNvSpPr>
              <a:spLocks noChangeArrowheads="1"/>
            </p:cNvSpPr>
            <p:nvPr/>
          </p:nvSpPr>
          <p:spPr bwMode="auto">
            <a:xfrm>
              <a:off x="2533" y="3560"/>
              <a:ext cx="836" cy="250"/>
            </a:xfrm>
            <a:prstGeom prst="rect">
              <a:avLst/>
            </a:prstGeom>
            <a:noFill/>
            <a:ln w="9525">
              <a:noFill/>
              <a:miter lim="800000"/>
              <a:headEnd/>
              <a:tailEnd/>
            </a:ln>
            <a:effectLst/>
          </p:spPr>
          <p:txBody>
            <a:bodyPr wrap="none">
              <a:prstTxWarp prst="textNoShape">
                <a:avLst/>
              </a:prstTxWarp>
              <a:spAutoFit/>
            </a:bodyPr>
            <a:lstStyle/>
            <a:p>
              <a:r>
                <a:rPr lang="en-US" sz="2000" b="0" i="1" dirty="0">
                  <a:solidFill>
                    <a:srgbClr val="000000"/>
                  </a:solidFill>
                </a:rPr>
                <a:t>N</a:t>
              </a:r>
              <a:r>
                <a:rPr lang="en-US" sz="2000" b="0" dirty="0">
                  <a:solidFill>
                    <a:srgbClr val="000000"/>
                  </a:solidFill>
                </a:rPr>
                <a:t> </a:t>
              </a:r>
              <a:r>
                <a:rPr lang="en-US" sz="2000" b="0" baseline="10000" dirty="0" err="1">
                  <a:solidFill>
                    <a:srgbClr val="000000"/>
                  </a:solidFill>
                  <a:latin typeface="Helvetica Neue" charset="0"/>
                </a:rPr>
                <a:t>x</a:t>
              </a:r>
              <a:r>
                <a:rPr lang="en-US" sz="2000" b="0" dirty="0">
                  <a:solidFill>
                    <a:srgbClr val="000000"/>
                  </a:solidFill>
                </a:rPr>
                <a:t> (</a:t>
              </a:r>
              <a:r>
                <a:rPr lang="en-US" sz="2000" b="0" i="1" dirty="0">
                  <a:solidFill>
                    <a:srgbClr val="000000"/>
                  </a:solidFill>
                </a:rPr>
                <a:t>N</a:t>
              </a:r>
              <a:r>
                <a:rPr lang="en-US" b="0" dirty="0">
                  <a:solidFill>
                    <a:srgbClr val="000000"/>
                  </a:solidFill>
                </a:rPr>
                <a:t> </a:t>
              </a:r>
              <a:r>
                <a:rPr lang="en-US" sz="2000" b="0" dirty="0">
                  <a:solidFill>
                    <a:srgbClr val="000000"/>
                  </a:solidFill>
                </a:rPr>
                <a:t>+</a:t>
              </a:r>
              <a:r>
                <a:rPr lang="en-US" b="0" dirty="0">
                  <a:solidFill>
                    <a:srgbClr val="000000"/>
                  </a:solidFill>
                </a:rPr>
                <a:t> </a:t>
              </a:r>
              <a:r>
                <a:rPr lang="en-US" sz="2000" b="0" dirty="0">
                  <a:solidFill>
                    <a:srgbClr val="000000"/>
                  </a:solidFill>
                </a:rPr>
                <a:t>1) </a:t>
              </a:r>
            </a:p>
          </p:txBody>
        </p:sp>
        <p:sp>
          <p:nvSpPr>
            <p:cNvPr id="742416" name="Line 16"/>
            <p:cNvSpPr>
              <a:spLocks noChangeShapeType="1"/>
            </p:cNvSpPr>
            <p:nvPr/>
          </p:nvSpPr>
          <p:spPr bwMode="auto">
            <a:xfrm>
              <a:off x="2573" y="3789"/>
              <a:ext cx="752" cy="0"/>
            </a:xfrm>
            <a:prstGeom prst="line">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42417" name="Rectangle 17"/>
            <p:cNvSpPr>
              <a:spLocks noChangeArrowheads="1"/>
            </p:cNvSpPr>
            <p:nvPr/>
          </p:nvSpPr>
          <p:spPr bwMode="auto">
            <a:xfrm>
              <a:off x="2533" y="3743"/>
              <a:ext cx="808" cy="250"/>
            </a:xfrm>
            <a:prstGeom prst="rect">
              <a:avLst/>
            </a:prstGeom>
            <a:noFill/>
            <a:ln w="9525">
              <a:noFill/>
              <a:miter lim="800000"/>
              <a:headEnd/>
              <a:tailEnd/>
            </a:ln>
            <a:effectLst/>
          </p:spPr>
          <p:txBody>
            <a:bodyPr>
              <a:prstTxWarp prst="textNoShape">
                <a:avLst/>
              </a:prstTxWarp>
              <a:spAutoFit/>
            </a:bodyPr>
            <a:lstStyle/>
            <a:p>
              <a:pPr algn="ctr"/>
              <a:r>
                <a:rPr lang="en-US" sz="2000" b="0" dirty="0">
                  <a:solidFill>
                    <a:srgbClr val="000000"/>
                  </a:solidFill>
                </a:rPr>
                <a:t>2 </a:t>
              </a:r>
            </a:p>
          </p:txBody>
        </p:sp>
        <p:sp>
          <p:nvSpPr>
            <p:cNvPr id="742418" name="Rectangle 18"/>
            <p:cNvSpPr>
              <a:spLocks noChangeArrowheads="1"/>
            </p:cNvSpPr>
            <p:nvPr/>
          </p:nvSpPr>
          <p:spPr bwMode="auto">
            <a:xfrm>
              <a:off x="2215" y="3600"/>
              <a:ext cx="292" cy="336"/>
            </a:xfrm>
            <a:prstGeom prst="rect">
              <a:avLst/>
            </a:prstGeom>
            <a:noFill/>
            <a:ln w="9525">
              <a:noFill/>
              <a:miter lim="800000"/>
              <a:headEnd/>
              <a:tailEnd/>
            </a:ln>
            <a:effectLst/>
          </p:spPr>
          <p:txBody>
            <a:bodyPr wrap="none">
              <a:prstTxWarp prst="textNoShape">
                <a:avLst/>
              </a:prstTxWarp>
              <a:spAutoFit/>
            </a:bodyPr>
            <a:lstStyle/>
            <a:p>
              <a:r>
                <a:rPr lang="en-US" sz="4400" b="0" i="1" baseline="-5000" dirty="0">
                  <a:solidFill>
                    <a:srgbClr val="000000"/>
                  </a:solidFill>
                </a:rPr>
                <a:t>O</a:t>
              </a:r>
              <a:r>
                <a:rPr lang="en-US" sz="400" b="0" dirty="0">
                  <a:solidFill>
                    <a:srgbClr val="000000"/>
                  </a:solidFill>
                </a:rPr>
                <a:t> </a:t>
              </a:r>
            </a:p>
          </p:txBody>
        </p:sp>
        <p:sp>
          <p:nvSpPr>
            <p:cNvPr id="742419" name="Rectangle 19"/>
            <p:cNvSpPr>
              <a:spLocks noChangeArrowheads="1"/>
            </p:cNvSpPr>
            <p:nvPr/>
          </p:nvSpPr>
          <p:spPr bwMode="auto">
            <a:xfrm>
              <a:off x="2407" y="3488"/>
              <a:ext cx="233" cy="480"/>
            </a:xfrm>
            <a:prstGeom prst="rect">
              <a:avLst/>
            </a:prstGeom>
            <a:noFill/>
            <a:ln w="9525">
              <a:noFill/>
              <a:miter lim="800000"/>
              <a:headEnd/>
              <a:tailEnd/>
            </a:ln>
            <a:effectLst/>
          </p:spPr>
          <p:txBody>
            <a:bodyPr wrap="none">
              <a:prstTxWarp prst="textNoShape">
                <a:avLst/>
              </a:prstTxWarp>
              <a:spAutoFit/>
            </a:bodyPr>
            <a:lstStyle/>
            <a:p>
              <a:r>
                <a:rPr lang="en-US" sz="4400" b="0" dirty="0">
                  <a:solidFill>
                    <a:srgbClr val="000000"/>
                  </a:solidFill>
                </a:rPr>
                <a:t>(</a:t>
              </a:r>
            </a:p>
          </p:txBody>
        </p:sp>
        <p:sp>
          <p:nvSpPr>
            <p:cNvPr id="742420" name="Rectangle 20"/>
            <p:cNvSpPr>
              <a:spLocks noChangeArrowheads="1"/>
            </p:cNvSpPr>
            <p:nvPr/>
          </p:nvSpPr>
          <p:spPr bwMode="auto">
            <a:xfrm>
              <a:off x="3271" y="3488"/>
              <a:ext cx="233" cy="480"/>
            </a:xfrm>
            <a:prstGeom prst="rect">
              <a:avLst/>
            </a:prstGeom>
            <a:noFill/>
            <a:ln w="9525">
              <a:noFill/>
              <a:miter lim="800000"/>
              <a:headEnd/>
              <a:tailEnd/>
            </a:ln>
            <a:effectLst/>
          </p:spPr>
          <p:txBody>
            <a:bodyPr wrap="none">
              <a:prstTxWarp prst="textNoShape">
                <a:avLst/>
              </a:prstTxWarp>
              <a:spAutoFit/>
            </a:bodyPr>
            <a:lstStyle/>
            <a:p>
              <a:r>
                <a:rPr lang="en-US" sz="4400" b="0" dirty="0">
                  <a:solidFill>
                    <a:srgbClr val="000000"/>
                  </a:solidFill>
                </a:rPr>
                <a:t>)</a:t>
              </a:r>
            </a:p>
          </p:txBody>
        </p:sp>
      </p:grpSp>
      <p:pic>
        <p:nvPicPr>
          <p:cNvPr id="24" name="Picture 23" descr="BlueBugTrans.png"/>
          <p:cNvPicPr>
            <a:picLocks noChangeAspect="1"/>
          </p:cNvPicPr>
          <p:nvPr/>
        </p:nvPicPr>
        <p:blipFill>
          <a:blip r:embed="rId3"/>
          <a:stretch>
            <a:fillRect/>
          </a:stretch>
        </p:blipFill>
        <p:spPr>
          <a:xfrm>
            <a:off x="5638800" y="5530088"/>
            <a:ext cx="874543" cy="94691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4240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4240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4240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4240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4240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4240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445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Deducing Complexity from the Code</a:t>
            </a:r>
          </a:p>
        </p:txBody>
      </p:sp>
      <p:sp>
        <p:nvSpPr>
          <p:cNvPr id="744451" name="Rectangle 3"/>
          <p:cNvSpPr>
            <a:spLocks noChangeArrowheads="1"/>
          </p:cNvSpPr>
          <p:nvPr/>
        </p:nvSpPr>
        <p:spPr bwMode="auto">
          <a:xfrm>
            <a:off x="503238" y="1155700"/>
            <a:ext cx="8183562" cy="54737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In many cases, you can deduce the computational complexity of a program directly from the structure of the code.</a:t>
            </a:r>
          </a:p>
          <a:p>
            <a:pPr marL="342900" indent="-342900">
              <a:lnSpc>
                <a:spcPct val="85000"/>
              </a:lnSpc>
              <a:spcAft>
                <a:spcPts val="1200"/>
              </a:spcAft>
              <a:buFontTx/>
              <a:buChar char="•"/>
            </a:pPr>
            <a:r>
              <a:rPr lang="en-US" altLang="zh-CN" sz="2400" b="0" dirty="0">
                <a:solidFill>
                  <a:srgbClr val="000000"/>
                </a:solidFill>
              </a:rPr>
              <a:t>The standard approach to doing this type of analysis begins with looking for any section of code that is executed more often than other parts of the program.  As long as the individual operations involved in an algorithm take roughly the same amount of time, the operations that are executed most often will come to dominate the overall running time.</a:t>
            </a:r>
          </a:p>
          <a:p>
            <a:pPr marL="342900" indent="-342900">
              <a:lnSpc>
                <a:spcPct val="85000"/>
              </a:lnSpc>
              <a:spcAft>
                <a:spcPts val="1200"/>
              </a:spcAft>
              <a:buFontTx/>
              <a:buChar char="•"/>
            </a:pPr>
            <a:r>
              <a:rPr lang="en-US" altLang="zh-CN" sz="2400" b="0" dirty="0">
                <a:solidFill>
                  <a:srgbClr val="000000"/>
                </a:solidFill>
              </a:rPr>
              <a:t>In the selection sort implementation, for example, the most commonly executed statement is the </a:t>
            </a:r>
            <a:r>
              <a:rPr lang="en-US" altLang="zh-CN" sz="2000" dirty="0">
                <a:solidFill>
                  <a:srgbClr val="000000"/>
                </a:solidFill>
                <a:latin typeface="Courier New" charset="0"/>
              </a:rPr>
              <a:t>if</a:t>
            </a:r>
            <a:r>
              <a:rPr lang="en-US" altLang="zh-CN" sz="2400" b="0" dirty="0">
                <a:solidFill>
                  <a:srgbClr val="000000"/>
                </a:solidFill>
              </a:rPr>
              <a:t> statement inside the </a:t>
            </a:r>
            <a:r>
              <a:rPr lang="en-US" altLang="zh-CN" sz="2000" dirty="0" err="1">
                <a:solidFill>
                  <a:srgbClr val="000000"/>
                </a:solidFill>
                <a:latin typeface="Courier New" charset="0"/>
              </a:rPr>
              <a:t>findSmallest</a:t>
            </a:r>
            <a:r>
              <a:rPr lang="en-US" altLang="zh-CN" sz="2400" b="0" dirty="0">
                <a:solidFill>
                  <a:srgbClr val="000000"/>
                </a:solidFill>
              </a:rPr>
              <a:t> method.  This statement is part of two </a:t>
            </a:r>
            <a:r>
              <a:rPr lang="en-US" altLang="zh-CN" sz="2000" dirty="0">
                <a:solidFill>
                  <a:srgbClr val="000000"/>
                </a:solidFill>
                <a:latin typeface="Courier New" charset="0"/>
              </a:rPr>
              <a:t>for</a:t>
            </a:r>
            <a:r>
              <a:rPr lang="en-US" altLang="zh-CN" sz="2400" b="0" dirty="0">
                <a:solidFill>
                  <a:srgbClr val="000000"/>
                </a:solidFill>
              </a:rPr>
              <a:t> loops, one in </a:t>
            </a:r>
            <a:r>
              <a:rPr lang="en-US" altLang="zh-CN" sz="2000" dirty="0" err="1">
                <a:solidFill>
                  <a:srgbClr val="000000"/>
                </a:solidFill>
                <a:latin typeface="Courier New" charset="0"/>
              </a:rPr>
              <a:t>findSmallest</a:t>
            </a:r>
            <a:r>
              <a:rPr lang="en-US" altLang="zh-CN" sz="2400" b="0" dirty="0">
                <a:solidFill>
                  <a:srgbClr val="000000"/>
                </a:solidFill>
              </a:rPr>
              <a:t> itself and one in </a:t>
            </a:r>
            <a:r>
              <a:rPr lang="en-US" altLang="zh-CN" sz="2000" dirty="0">
                <a:solidFill>
                  <a:srgbClr val="000000"/>
                </a:solidFill>
                <a:latin typeface="Courier New" charset="0"/>
              </a:rPr>
              <a:t>Sort</a:t>
            </a:r>
            <a:r>
              <a:rPr lang="en-US" altLang="zh-CN" sz="2400" b="0" dirty="0">
                <a:solidFill>
                  <a:srgbClr val="000000"/>
                </a:solidFill>
              </a:rPr>
              <a:t>.  The total number of executions is</a:t>
            </a:r>
          </a:p>
          <a:p>
            <a:pPr marL="342900" indent="-342900">
              <a:lnSpc>
                <a:spcPct val="85000"/>
              </a:lnSpc>
              <a:spcAft>
                <a:spcPts val="1200"/>
              </a:spcAft>
              <a:buFontTx/>
              <a:buChar char="•"/>
            </a:pPr>
            <a:endParaRPr lang="en-US" altLang="zh-CN" sz="2400" b="0" dirty="0">
              <a:solidFill>
                <a:srgbClr val="000000"/>
              </a:solidFill>
            </a:endParaRPr>
          </a:p>
          <a:p>
            <a:pPr marL="342000">
              <a:lnSpc>
                <a:spcPct val="85000"/>
              </a:lnSpc>
              <a:spcAft>
                <a:spcPts val="1200"/>
              </a:spcAft>
            </a:pPr>
            <a:r>
              <a:rPr lang="en-US" altLang="zh-CN" sz="2400" b="0" dirty="0">
                <a:solidFill>
                  <a:srgbClr val="000000"/>
                </a:solidFill>
              </a:rPr>
              <a:t>which is </a:t>
            </a:r>
            <a:r>
              <a:rPr lang="en-US" altLang="zh-CN" sz="2800" b="0" i="1" spc="100" dirty="0">
                <a:solidFill>
                  <a:srgbClr val="000000"/>
                </a:solidFill>
              </a:rPr>
              <a:t>O</a:t>
            </a:r>
            <a:r>
              <a:rPr lang="en-US" altLang="zh-CN" sz="2400" b="0" spc="100" dirty="0">
                <a:solidFill>
                  <a:srgbClr val="000000"/>
                </a:solidFill>
              </a:rPr>
              <a:t>(</a:t>
            </a:r>
            <a:r>
              <a:rPr lang="en-US" altLang="zh-CN" sz="2400" b="0" i="1" spc="100" dirty="0">
                <a:solidFill>
                  <a:srgbClr val="000000"/>
                </a:solidFill>
              </a:rPr>
              <a:t>N</a:t>
            </a:r>
            <a:r>
              <a:rPr lang="en-US" altLang="zh-CN" sz="2400" b="0" spc="100" baseline="40000" dirty="0">
                <a:solidFill>
                  <a:srgbClr val="000000"/>
                </a:solidFill>
              </a:rPr>
              <a:t>2</a:t>
            </a:r>
            <a:r>
              <a:rPr lang="en-US" altLang="zh-CN" sz="2400" b="0" spc="100" dirty="0">
                <a:solidFill>
                  <a:srgbClr val="000000"/>
                </a:solidFill>
              </a:rPr>
              <a:t>)</a:t>
            </a:r>
            <a:r>
              <a:rPr lang="en-US" altLang="zh-CN" sz="2400" b="0" dirty="0">
                <a:solidFill>
                  <a:srgbClr val="000000"/>
                </a:solidFill>
              </a:rPr>
              <a:t>.</a:t>
            </a:r>
          </a:p>
          <a:p>
            <a:pPr>
              <a:lnSpc>
                <a:spcPct val="85000"/>
              </a:lnSpc>
              <a:spcAft>
                <a:spcPct val="50000"/>
              </a:spcAft>
            </a:pPr>
            <a:endParaRPr lang="en-US" sz="2400" b="0" dirty="0">
              <a:solidFill>
                <a:srgbClr val="000000"/>
              </a:solidFill>
            </a:endParaRPr>
          </a:p>
        </p:txBody>
      </p:sp>
      <p:sp>
        <p:nvSpPr>
          <p:cNvPr id="744455" name="Rectangle 7"/>
          <p:cNvSpPr>
            <a:spLocks noChangeArrowheads="1"/>
          </p:cNvSpPr>
          <p:nvPr/>
        </p:nvSpPr>
        <p:spPr bwMode="auto">
          <a:xfrm>
            <a:off x="2704306" y="5651072"/>
            <a:ext cx="3735388" cy="396875"/>
          </a:xfrm>
          <a:prstGeom prst="rect">
            <a:avLst/>
          </a:prstGeom>
          <a:noFill/>
          <a:ln w="9525">
            <a:noFill/>
            <a:miter lim="800000"/>
            <a:headEnd/>
            <a:tailEnd/>
          </a:ln>
          <a:effectLst/>
        </p:spPr>
        <p:txBody>
          <a:bodyPr wrap="none">
            <a:prstTxWarp prst="textNoShape">
              <a:avLst/>
            </a:prstTxWarp>
            <a:spAutoFit/>
          </a:bodyPr>
          <a:lstStyle/>
          <a:p>
            <a:r>
              <a:rPr lang="en-US" sz="2000" b="0" dirty="0">
                <a:solidFill>
                  <a:srgbClr val="000000"/>
                </a:solidFill>
              </a:rPr>
              <a:t>1  +  2  +  3  +  </a:t>
            </a:r>
            <a:r>
              <a:rPr lang="en-US" sz="2000" b="0" baseline="30000" dirty="0">
                <a:solidFill>
                  <a:srgbClr val="000000"/>
                </a:solidFill>
              </a:rPr>
              <a:t>. . .</a:t>
            </a:r>
            <a:r>
              <a:rPr lang="en-US" sz="2000" b="0" dirty="0">
                <a:solidFill>
                  <a:srgbClr val="000000"/>
                </a:solidFill>
              </a:rPr>
              <a:t>  +  (</a:t>
            </a:r>
            <a:r>
              <a:rPr lang="en-US" sz="2000" b="0" i="1" dirty="0">
                <a:solidFill>
                  <a:srgbClr val="000000"/>
                </a:solidFill>
              </a:rPr>
              <a:t>N</a:t>
            </a:r>
            <a:r>
              <a:rPr lang="en-US" sz="2000" b="0" dirty="0">
                <a:solidFill>
                  <a:srgbClr val="000000"/>
                </a:solidFill>
              </a:rPr>
              <a:t> </a:t>
            </a:r>
            <a:r>
              <a:rPr lang="en-US" sz="2000" b="0" dirty="0">
                <a:solidFill>
                  <a:srgbClr val="000000"/>
                </a:solidFill>
                <a:latin typeface="Courier New" charset="0"/>
              </a:rPr>
              <a:t>-</a:t>
            </a:r>
            <a:r>
              <a:rPr lang="en-US" sz="2000" b="0" dirty="0">
                <a:solidFill>
                  <a:srgbClr val="000000"/>
                </a:solidFill>
              </a:rPr>
              <a:t> 1)  +  </a:t>
            </a:r>
            <a:r>
              <a:rPr lang="en-US" sz="2000" b="0" i="1" dirty="0">
                <a:solidFill>
                  <a:srgbClr val="000000"/>
                </a:solidFill>
              </a:rPr>
              <a:t>N</a:t>
            </a:r>
            <a:r>
              <a:rPr lang="en-US" sz="2000" b="0" dirty="0">
                <a:solidFill>
                  <a:srgbClr val="000000"/>
                </a:solidFill>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44451">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44451">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44451">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444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445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445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Worst-case vs. average-case complexity</a:t>
            </a:r>
          </a:p>
        </p:txBody>
      </p:sp>
      <p:sp>
        <p:nvSpPr>
          <p:cNvPr id="744451" name="Rectangle 3"/>
          <p:cNvSpPr>
            <a:spLocks noChangeArrowheads="1"/>
          </p:cNvSpPr>
          <p:nvPr/>
        </p:nvSpPr>
        <p:spPr bwMode="auto">
          <a:xfrm>
            <a:off x="503238" y="1155700"/>
            <a:ext cx="8183562" cy="5473700"/>
          </a:xfrm>
          <a:prstGeom prst="rect">
            <a:avLst/>
          </a:prstGeom>
          <a:noFill/>
          <a:ln w="9525">
            <a:noFill/>
            <a:miter lim="800000"/>
            <a:headEnd/>
            <a:tailEnd/>
          </a:ln>
          <a:effectLst/>
        </p:spPr>
        <p:txBody>
          <a:bodyPr>
            <a:prstTxWarp prst="textNoShape">
              <a:avLst/>
            </a:prstTxWarp>
          </a:bodyPr>
          <a:lstStyle/>
          <a:p>
            <a:pPr marL="342900" indent="-342900">
              <a:lnSpc>
                <a:spcPts val="2400"/>
              </a:lnSpc>
              <a:spcAft>
                <a:spcPts val="600"/>
              </a:spcAft>
              <a:buFontTx/>
              <a:buChar char="•"/>
            </a:pPr>
            <a:r>
              <a:rPr lang="en-US" sz="2400" b="0" dirty="0">
                <a:solidFill>
                  <a:srgbClr val="000000"/>
                </a:solidFill>
              </a:rPr>
              <a:t>When you analyze the computational complexity of a program, you’re usually not interested in the minimum possible time (</a:t>
            </a:r>
            <a:r>
              <a:rPr lang="en-US" sz="2400" b="0" i="1" dirty="0">
                <a:solidFill>
                  <a:srgbClr val="000000"/>
                </a:solidFill>
              </a:rPr>
              <a:t>Best-case complexity</a:t>
            </a:r>
            <a:r>
              <a:rPr lang="en-US" sz="2400" b="0" dirty="0">
                <a:solidFill>
                  <a:srgbClr val="000000"/>
                </a:solidFill>
              </a:rPr>
              <a:t>) but, in general, the following two types of complexity analysis:</a:t>
            </a:r>
          </a:p>
          <a:p>
            <a:pPr marL="800100" lvl="1" indent="-342900">
              <a:lnSpc>
                <a:spcPts val="2400"/>
              </a:lnSpc>
              <a:spcAft>
                <a:spcPts val="600"/>
              </a:spcAft>
              <a:buFont typeface="Times New Roman" panose="02020603050405020304" pitchFamily="18" charset="0"/>
              <a:buChar char="–"/>
            </a:pPr>
            <a:r>
              <a:rPr lang="en-US" sz="2400" b="0" i="1" dirty="0">
                <a:solidFill>
                  <a:srgbClr val="FF0000"/>
                </a:solidFill>
              </a:rPr>
              <a:t>Worst-case complexity</a:t>
            </a:r>
            <a:r>
              <a:rPr lang="en-US" sz="2400" b="0" dirty="0">
                <a:solidFill>
                  <a:srgbClr val="000000"/>
                </a:solidFill>
              </a:rPr>
              <a:t>: The upper bound on the computational complexity. You can </a:t>
            </a:r>
            <a:r>
              <a:rPr lang="en-US" sz="2400" i="1" dirty="0">
                <a:solidFill>
                  <a:srgbClr val="FF0000"/>
                </a:solidFill>
              </a:rPr>
              <a:t>guarantee</a:t>
            </a:r>
            <a:r>
              <a:rPr lang="en-US" sz="2400" b="0" dirty="0">
                <a:solidFill>
                  <a:srgbClr val="000000"/>
                </a:solidFill>
              </a:rPr>
              <a:t> that the performance of the algorithm will be at least as good as your analysis indicates.</a:t>
            </a:r>
          </a:p>
          <a:p>
            <a:pPr marL="800100" lvl="1" indent="-342900">
              <a:lnSpc>
                <a:spcPts val="2400"/>
              </a:lnSpc>
              <a:spcAft>
                <a:spcPts val="600"/>
              </a:spcAft>
              <a:buFont typeface="Times New Roman" panose="02020603050405020304" pitchFamily="18" charset="0"/>
              <a:buChar char="–"/>
            </a:pPr>
            <a:r>
              <a:rPr lang="en-US" sz="2400" b="0" i="1" dirty="0">
                <a:solidFill>
                  <a:srgbClr val="FF0000"/>
                </a:solidFill>
              </a:rPr>
              <a:t>Average-case complexity</a:t>
            </a:r>
            <a:r>
              <a:rPr lang="en-US" sz="2400" b="0" dirty="0">
                <a:solidFill>
                  <a:srgbClr val="000000"/>
                </a:solidFill>
              </a:rPr>
              <a:t>: T</a:t>
            </a:r>
            <a:r>
              <a:rPr lang="en-US" altLang="zh-CN" sz="2400" b="0" dirty="0">
                <a:solidFill>
                  <a:srgbClr val="000000"/>
                </a:solidFill>
              </a:rPr>
              <a:t>he best statistical estimate of actual performance. U</a:t>
            </a:r>
            <a:r>
              <a:rPr lang="en-US" sz="2400" b="0" dirty="0">
                <a:solidFill>
                  <a:srgbClr val="000000"/>
                </a:solidFill>
              </a:rPr>
              <a:t>sually much more difficult to carry out and typically requires considerable mathematical sophistication.</a:t>
            </a:r>
          </a:p>
          <a:p>
            <a:pPr marL="342900" indent="-342900">
              <a:lnSpc>
                <a:spcPts val="2400"/>
              </a:lnSpc>
              <a:spcAft>
                <a:spcPts val="600"/>
              </a:spcAft>
              <a:buFont typeface="Arial" panose="020B0604020202020204" pitchFamily="34" charset="0"/>
              <a:buChar char="•"/>
            </a:pPr>
            <a:r>
              <a:rPr lang="en-US" sz="2400" b="0" dirty="0">
                <a:solidFill>
                  <a:srgbClr val="000000"/>
                </a:solidFill>
              </a:rPr>
              <a:t>E.g., for linear search: </a:t>
            </a:r>
          </a:p>
          <a:p>
            <a:pPr marL="800100" lvl="1" indent="-342900">
              <a:lnSpc>
                <a:spcPts val="2400"/>
              </a:lnSpc>
              <a:spcAft>
                <a:spcPts val="600"/>
              </a:spcAft>
              <a:buFont typeface="Times New Roman" panose="02020603050405020304" pitchFamily="18" charset="0"/>
              <a:buChar char="–"/>
            </a:pPr>
            <a:r>
              <a:rPr lang="en-US" sz="2400" b="0" dirty="0">
                <a:solidFill>
                  <a:srgbClr val="000000"/>
                </a:solidFill>
              </a:rPr>
              <a:t>the worse-case complexity is</a:t>
            </a:r>
            <a:r>
              <a:rPr lang="en-US" altLang="zh-CN" sz="2400" b="0" i="1" dirty="0">
                <a:solidFill>
                  <a:srgbClr val="000000"/>
                </a:solidFill>
              </a:rPr>
              <a:t> </a:t>
            </a:r>
            <a:r>
              <a:rPr lang="en-US" altLang="zh-CN" sz="2800" b="0" i="1" dirty="0">
                <a:solidFill>
                  <a:srgbClr val="000000"/>
                </a:solidFill>
              </a:rPr>
              <a:t>O</a:t>
            </a:r>
            <a:r>
              <a:rPr lang="en-US" altLang="zh-CN" sz="2400" b="0" dirty="0">
                <a:solidFill>
                  <a:srgbClr val="000000"/>
                </a:solidFill>
              </a:rPr>
              <a:t>(</a:t>
            </a:r>
            <a:r>
              <a:rPr lang="en-US" altLang="zh-CN" sz="2400" b="0" i="1" dirty="0">
                <a:solidFill>
                  <a:srgbClr val="000000"/>
                </a:solidFill>
              </a:rPr>
              <a:t>N</a:t>
            </a:r>
            <a:r>
              <a:rPr lang="en-US" altLang="zh-CN" sz="2400" b="0" dirty="0">
                <a:solidFill>
                  <a:srgbClr val="000000"/>
                </a:solidFill>
              </a:rPr>
              <a:t>)</a:t>
            </a:r>
          </a:p>
          <a:p>
            <a:pPr marL="800100" lvl="1" indent="-342900">
              <a:lnSpc>
                <a:spcPts val="2400"/>
              </a:lnSpc>
              <a:spcAft>
                <a:spcPts val="600"/>
              </a:spcAft>
              <a:buFont typeface="Times New Roman" panose="02020603050405020304" pitchFamily="18" charset="0"/>
              <a:buChar char="–"/>
            </a:pPr>
            <a:r>
              <a:rPr lang="en-US" sz="2400" b="0" dirty="0">
                <a:solidFill>
                  <a:srgbClr val="000000"/>
                </a:solidFill>
              </a:rPr>
              <a:t>the average-case complexity is </a:t>
            </a:r>
            <a:r>
              <a:rPr lang="en-US" altLang="zh-CN" sz="2800" b="0" i="1" dirty="0">
                <a:solidFill>
                  <a:srgbClr val="000000"/>
                </a:solidFill>
              </a:rPr>
              <a:t>O</a:t>
            </a:r>
            <a:r>
              <a:rPr lang="en-US" altLang="zh-CN" sz="2400" b="0" dirty="0">
                <a:solidFill>
                  <a:srgbClr val="000000"/>
                </a:solidFill>
              </a:rPr>
              <a:t>(</a:t>
            </a:r>
            <a:r>
              <a:rPr lang="en-US" altLang="zh-CN" sz="2400" b="0" i="1" dirty="0">
                <a:solidFill>
                  <a:srgbClr val="000000"/>
                </a:solidFill>
              </a:rPr>
              <a:t>N</a:t>
            </a:r>
            <a:r>
              <a:rPr lang="en-US" altLang="zh-CN" sz="2400" b="0" dirty="0">
                <a:solidFill>
                  <a:srgbClr val="000000"/>
                </a:solidFill>
              </a:rPr>
              <a:t>)</a:t>
            </a:r>
            <a:endParaRPr lang="en-US" sz="2400" b="0" dirty="0">
              <a:solidFill>
                <a:srgbClr val="000000"/>
              </a:solidFill>
            </a:endParaRPr>
          </a:p>
          <a:p>
            <a:pPr marL="800100" lvl="1" indent="-342900">
              <a:lnSpc>
                <a:spcPts val="2400"/>
              </a:lnSpc>
              <a:spcAft>
                <a:spcPts val="600"/>
              </a:spcAft>
              <a:buFont typeface="Times New Roman" panose="02020603050405020304" pitchFamily="18" charset="0"/>
              <a:buChar char="–"/>
            </a:pPr>
            <a:r>
              <a:rPr lang="en-US" sz="2400" b="0" dirty="0">
                <a:solidFill>
                  <a:srgbClr val="000000"/>
                </a:solidFill>
              </a:rPr>
              <a:t>the best-case complexity is </a:t>
            </a:r>
            <a:r>
              <a:rPr lang="en-US" altLang="zh-CN" sz="2800" b="0" i="1" dirty="0">
                <a:solidFill>
                  <a:srgbClr val="000000"/>
                </a:solidFill>
              </a:rPr>
              <a:t>O</a:t>
            </a:r>
            <a:r>
              <a:rPr lang="en-US" altLang="zh-CN" sz="2400" b="0" dirty="0">
                <a:solidFill>
                  <a:srgbClr val="000000"/>
                </a:solidFill>
              </a:rPr>
              <a:t>(</a:t>
            </a:r>
            <a:r>
              <a:rPr lang="en-US" altLang="zh-CN" sz="2400" b="0" i="1" dirty="0">
                <a:solidFill>
                  <a:srgbClr val="000000"/>
                </a:solidFill>
              </a:rPr>
              <a:t>1</a:t>
            </a:r>
            <a:r>
              <a:rPr lang="en-US" altLang="zh-CN" sz="2400" b="0" dirty="0">
                <a:solidFill>
                  <a:srgbClr val="000000"/>
                </a:solidFill>
              </a:rPr>
              <a:t>)</a:t>
            </a:r>
            <a:endParaRPr lang="en-US" sz="2400" b="0" dirty="0">
              <a:solidFill>
                <a:srgbClr val="000000"/>
              </a:solidFill>
            </a:endParaRPr>
          </a:p>
        </p:txBody>
      </p:sp>
    </p:spTree>
    <p:extLst>
      <p:ext uri="{BB962C8B-B14F-4D97-AF65-F5344CB8AC3E}">
        <p14:creationId xmlns:p14="http://schemas.microsoft.com/office/powerpoint/2010/main" val="3357808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44451">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44451">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44451">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44451">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44451">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4445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97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Recursion to the Rescue</a:t>
            </a:r>
          </a:p>
        </p:txBody>
      </p:sp>
      <p:sp>
        <p:nvSpPr>
          <p:cNvPr id="766979" name="Rectangle 3"/>
          <p:cNvSpPr>
            <a:spLocks noChangeArrowheads="1"/>
          </p:cNvSpPr>
          <p:nvPr/>
        </p:nvSpPr>
        <p:spPr bwMode="auto">
          <a:xfrm>
            <a:off x="482600" y="1155700"/>
            <a:ext cx="8115300" cy="54737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As long as arrays are small, selection sort is a perfectly workable strategy.  Even for 10,000 elements, the average running time of selection sort is just over a second.</a:t>
            </a:r>
          </a:p>
          <a:p>
            <a:pPr marL="342900" indent="-342900">
              <a:lnSpc>
                <a:spcPct val="85000"/>
              </a:lnSpc>
              <a:spcAft>
                <a:spcPts val="1200"/>
              </a:spcAft>
              <a:buFontTx/>
              <a:buChar char="•"/>
            </a:pPr>
            <a:r>
              <a:rPr lang="en-US" altLang="zh-CN" sz="2400" b="0" dirty="0">
                <a:solidFill>
                  <a:srgbClr val="000000"/>
                </a:solidFill>
              </a:rPr>
              <a:t>The quadratic behavior of selection sort, however, makes it less attractive for the very large arrays that one encounters in commercial applications.  Assuming that the quadratic growth pattern continues beyond the timings reported in the table, sorting 100,000 values would require two minutes, and sorting 1,000,000 values would take more than three hours.</a:t>
            </a:r>
          </a:p>
          <a:p>
            <a:pPr marL="342900" indent="-342900">
              <a:lnSpc>
                <a:spcPct val="85000"/>
              </a:lnSpc>
              <a:spcAft>
                <a:spcPts val="1200"/>
              </a:spcAft>
              <a:buFontTx/>
              <a:buChar char="•"/>
            </a:pPr>
            <a:r>
              <a:rPr lang="en-US" altLang="zh-CN" sz="2400" b="0" dirty="0">
                <a:solidFill>
                  <a:srgbClr val="000000"/>
                </a:solidFill>
              </a:rPr>
              <a:t>The computational complexity of the selection sort algorithm, however, holds out some hope:</a:t>
            </a:r>
          </a:p>
          <a:p>
            <a:pPr marL="742950" lvl="1" indent="-285750">
              <a:lnSpc>
                <a:spcPct val="85000"/>
              </a:lnSpc>
              <a:spcAft>
                <a:spcPts val="1200"/>
              </a:spcAft>
              <a:buFontTx/>
              <a:buChar char="–"/>
            </a:pPr>
            <a:r>
              <a:rPr lang="en-US" altLang="zh-CN" sz="2200" b="0" dirty="0">
                <a:solidFill>
                  <a:srgbClr val="000000"/>
                </a:solidFill>
                <a:ea typeface="ＭＳ Ｐゴシック" charset="-128"/>
              </a:rPr>
              <a:t>Sorting twice as many elements takes four times as long.</a:t>
            </a:r>
          </a:p>
          <a:p>
            <a:pPr marL="742950" lvl="1" indent="-285750">
              <a:lnSpc>
                <a:spcPct val="85000"/>
              </a:lnSpc>
              <a:spcAft>
                <a:spcPts val="1200"/>
              </a:spcAft>
              <a:buFontTx/>
              <a:buChar char="–"/>
            </a:pPr>
            <a:r>
              <a:rPr lang="en-US" altLang="zh-CN" sz="2200" b="0" dirty="0">
                <a:solidFill>
                  <a:srgbClr val="FF0000"/>
                </a:solidFill>
                <a:ea typeface="ＭＳ Ｐゴシック" charset="-128"/>
              </a:rPr>
              <a:t>Sorting half as many elements takes only one fourth the time</a:t>
            </a:r>
            <a:r>
              <a:rPr lang="en-US" altLang="zh-CN" sz="2200" b="0" dirty="0">
                <a:solidFill>
                  <a:srgbClr val="000000"/>
                </a:solidFill>
                <a:ea typeface="ＭＳ Ｐゴシック" charset="-128"/>
              </a:rPr>
              <a:t>.</a:t>
            </a:r>
          </a:p>
          <a:p>
            <a:pPr marL="742950" lvl="1" indent="-285750">
              <a:lnSpc>
                <a:spcPct val="85000"/>
              </a:lnSpc>
              <a:spcAft>
                <a:spcPts val="1200"/>
              </a:spcAft>
              <a:buFontTx/>
              <a:buChar char="–"/>
            </a:pPr>
            <a:r>
              <a:rPr lang="en-US" altLang="zh-CN" sz="2200" b="0" dirty="0">
                <a:solidFill>
                  <a:srgbClr val="000000"/>
                </a:solidFill>
                <a:ea typeface="ＭＳ Ｐゴシック" charset="-128"/>
              </a:rPr>
              <a:t>Is there any way to use sorting half an array as a subtask in a recursive solution to the sorting problem?</a:t>
            </a:r>
            <a:endParaRPr lang="en-US" altLang="zh-CN" sz="2000" b="0" dirty="0">
              <a:solidFill>
                <a:srgbClr val="000000"/>
              </a:solidFill>
              <a:ea typeface="ＭＳ Ｐゴシック" charset="-128"/>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6697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66979">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66979">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66979">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6697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54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Sorting Problem</a:t>
            </a:r>
            <a:endParaRPr lang="en-US" dirty="0">
              <a:solidFill>
                <a:schemeClr val="tx1"/>
              </a:solidFill>
            </a:endParaRPr>
          </a:p>
        </p:txBody>
      </p:sp>
      <p:sp>
        <p:nvSpPr>
          <p:cNvPr id="748547" name="Rectangle 3"/>
          <p:cNvSpPr>
            <a:spLocks noChangeArrowheads="1"/>
          </p:cNvSpPr>
          <p:nvPr/>
        </p:nvSpPr>
        <p:spPr bwMode="auto">
          <a:xfrm>
            <a:off x="508000" y="1143000"/>
            <a:ext cx="8128000" cy="53340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600"/>
              </a:spcAft>
              <a:buFontTx/>
              <a:buChar char="•"/>
            </a:pPr>
            <a:r>
              <a:rPr lang="en-US" sz="2400" b="0" dirty="0">
                <a:solidFill>
                  <a:srgbClr val="000000"/>
                </a:solidFill>
              </a:rPr>
              <a:t>Of all the algorithmic problems that computer scientists have studied, the one with the broadest practical impact is certainly the </a:t>
            </a:r>
            <a:r>
              <a:rPr lang="en-US" sz="2400" i="1" dirty="0">
                <a:solidFill>
                  <a:srgbClr val="FF0000"/>
                </a:solidFill>
              </a:rPr>
              <a:t>sorting</a:t>
            </a:r>
            <a:r>
              <a:rPr lang="en-US" sz="2400" b="0" dirty="0"/>
              <a:t> problem</a:t>
            </a:r>
            <a:r>
              <a:rPr lang="en-US" sz="2400" b="0" dirty="0">
                <a:solidFill>
                  <a:srgbClr val="000000"/>
                </a:solidFill>
              </a:rPr>
              <a:t>, which is the problem of arranging the elements of an array or a vector in order.</a:t>
            </a:r>
          </a:p>
          <a:p>
            <a:pPr marL="342900" indent="-342900">
              <a:lnSpc>
                <a:spcPct val="85000"/>
              </a:lnSpc>
              <a:spcAft>
                <a:spcPts val="600"/>
              </a:spcAft>
              <a:buFontTx/>
              <a:buChar char="•"/>
            </a:pPr>
            <a:endParaRPr lang="en-US" sz="2400" b="0" dirty="0">
              <a:solidFill>
                <a:srgbClr val="000000"/>
              </a:solidFill>
            </a:endParaRPr>
          </a:p>
          <a:p>
            <a:pPr marL="342900" indent="-342900">
              <a:lnSpc>
                <a:spcPct val="85000"/>
              </a:lnSpc>
              <a:spcAft>
                <a:spcPts val="600"/>
              </a:spcAft>
              <a:buFontTx/>
              <a:buChar char="•"/>
            </a:pPr>
            <a:endParaRPr lang="en-US" sz="2400" b="0" dirty="0">
              <a:solidFill>
                <a:srgbClr val="000000"/>
              </a:solidFill>
            </a:endParaRPr>
          </a:p>
          <a:p>
            <a:pPr marL="342900" indent="-342900">
              <a:lnSpc>
                <a:spcPct val="85000"/>
              </a:lnSpc>
              <a:spcAft>
                <a:spcPts val="600"/>
              </a:spcAft>
              <a:buFontTx/>
              <a:buChar char="•"/>
            </a:pPr>
            <a:endParaRPr lang="en-US" sz="2400" b="0" dirty="0">
              <a:solidFill>
                <a:srgbClr val="000000"/>
              </a:solidFill>
            </a:endParaRPr>
          </a:p>
          <a:p>
            <a:pPr marL="342900" indent="-342900">
              <a:lnSpc>
                <a:spcPct val="85000"/>
              </a:lnSpc>
              <a:spcAft>
                <a:spcPts val="600"/>
              </a:spcAft>
              <a:buFontTx/>
              <a:buChar char="•"/>
            </a:pPr>
            <a:endParaRPr lang="en-US" sz="2400" b="0" dirty="0">
              <a:solidFill>
                <a:srgbClr val="000000"/>
              </a:solidFill>
            </a:endParaRPr>
          </a:p>
          <a:p>
            <a:pPr marL="342900" indent="-342900">
              <a:lnSpc>
                <a:spcPct val="85000"/>
              </a:lnSpc>
              <a:spcAft>
                <a:spcPts val="600"/>
              </a:spcAft>
              <a:buFontTx/>
              <a:buChar char="•"/>
            </a:pPr>
            <a:r>
              <a:rPr lang="en-US" altLang="zh-CN" sz="2400" b="0" dirty="0">
                <a:solidFill>
                  <a:srgbClr val="000000"/>
                </a:solidFill>
              </a:rPr>
              <a:t>The sorting problem comes up, for example, in alphabetizing a telephone directory, arranging library records by catalogue number, and organizing a bulk mailing by ZIP code.</a:t>
            </a:r>
          </a:p>
          <a:p>
            <a:pPr marL="342900" indent="-342900">
              <a:lnSpc>
                <a:spcPct val="85000"/>
              </a:lnSpc>
              <a:spcAft>
                <a:spcPts val="600"/>
              </a:spcAft>
              <a:buFontTx/>
              <a:buChar char="•"/>
            </a:pPr>
            <a:r>
              <a:rPr lang="en-US" altLang="zh-CN" sz="2400" b="0" dirty="0">
                <a:solidFill>
                  <a:srgbClr val="000000"/>
                </a:solidFill>
              </a:rPr>
              <a:t>There are many algorithms that one can use to sort an array.  Because these algorithms vary enormously in their efficiency, it is critical to choose a good algorithm, particularly if the application needs to work with large arrays.</a:t>
            </a:r>
          </a:p>
        </p:txBody>
      </p:sp>
      <p:grpSp>
        <p:nvGrpSpPr>
          <p:cNvPr id="3" name="组合 2"/>
          <p:cNvGrpSpPr/>
          <p:nvPr/>
        </p:nvGrpSpPr>
        <p:grpSpPr>
          <a:xfrm>
            <a:off x="2431125" y="2514600"/>
            <a:ext cx="4281750" cy="1435600"/>
            <a:chOff x="2573850" y="2484404"/>
            <a:chExt cx="4281750" cy="1435600"/>
          </a:xfrm>
        </p:grpSpPr>
        <p:pic>
          <p:nvPicPr>
            <p:cNvPr id="4" name="Picture 3"/>
            <p:cNvPicPr>
              <a:picLocks noChangeAspect="1"/>
            </p:cNvPicPr>
            <p:nvPr/>
          </p:nvPicPr>
          <p:blipFill>
            <a:blip r:embed="rId3"/>
            <a:stretch>
              <a:fillRect/>
            </a:stretch>
          </p:blipFill>
          <p:spPr>
            <a:xfrm>
              <a:off x="2573850" y="2484404"/>
              <a:ext cx="4281750" cy="790550"/>
            </a:xfrm>
            <a:prstGeom prst="rect">
              <a:avLst/>
            </a:prstGeom>
          </p:spPr>
        </p:pic>
        <p:pic>
          <p:nvPicPr>
            <p:cNvPr id="5" name="Picture 4"/>
            <p:cNvPicPr>
              <a:picLocks noChangeAspect="1"/>
            </p:cNvPicPr>
            <p:nvPr/>
          </p:nvPicPr>
          <p:blipFill>
            <a:blip r:embed="rId4"/>
            <a:stretch>
              <a:fillRect/>
            </a:stretch>
          </p:blipFill>
          <p:spPr>
            <a:xfrm>
              <a:off x="2573850" y="3274954"/>
              <a:ext cx="4281750" cy="645050"/>
            </a:xfrm>
            <a:prstGeom prst="rect">
              <a:avLst/>
            </a:prstGeom>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48547">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4854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1314" name="Rectangle 2"/>
          <p:cNvSpPr>
            <a:spLocks noGrp="1" noChangeArrowheads="1"/>
          </p:cNvSpPr>
          <p:nvPr>
            <p:ph type="title" idx="4294967295"/>
          </p:nvPr>
        </p:nvSpPr>
        <p:spPr>
          <a:xfrm>
            <a:off x="0" y="76200"/>
            <a:ext cx="9144000" cy="1143000"/>
          </a:xfrm>
          <a:noFill/>
        </p:spPr>
        <p:txBody>
          <a:bodyPr/>
          <a:lstStyle/>
          <a:p>
            <a:r>
              <a:rPr lang="en-US" sz="4000" dirty="0">
                <a:solidFill>
                  <a:srgbClr val="FF0000"/>
                </a:solidFill>
              </a:rPr>
              <a:t>The Merge Sort Idea</a:t>
            </a:r>
          </a:p>
        </p:txBody>
      </p:sp>
      <p:grpSp>
        <p:nvGrpSpPr>
          <p:cNvPr id="2" name="Group 71"/>
          <p:cNvGrpSpPr>
            <a:grpSpLocks/>
          </p:cNvGrpSpPr>
          <p:nvPr/>
        </p:nvGrpSpPr>
        <p:grpSpPr bwMode="auto">
          <a:xfrm>
            <a:off x="1143000" y="3498849"/>
            <a:ext cx="6858000" cy="704850"/>
            <a:chOff x="816" y="1200"/>
            <a:chExt cx="4320" cy="444"/>
          </a:xfrm>
        </p:grpSpPr>
        <p:sp>
          <p:nvSpPr>
            <p:cNvPr id="781316" name="Text Box 5"/>
            <p:cNvSpPr txBox="1">
              <a:spLocks noChangeArrowheads="1"/>
            </p:cNvSpPr>
            <p:nvPr/>
          </p:nvSpPr>
          <p:spPr bwMode="auto">
            <a:xfrm>
              <a:off x="864" y="147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0</a:t>
              </a:r>
              <a:endParaRPr lang="en-US" sz="1000" b="0">
                <a:solidFill>
                  <a:srgbClr val="000000"/>
                </a:solidFill>
              </a:endParaRPr>
            </a:p>
          </p:txBody>
        </p:sp>
        <p:sp>
          <p:nvSpPr>
            <p:cNvPr id="781317" name="Text Box 6"/>
            <p:cNvSpPr txBox="1">
              <a:spLocks noChangeArrowheads="1"/>
            </p:cNvSpPr>
            <p:nvPr/>
          </p:nvSpPr>
          <p:spPr bwMode="auto">
            <a:xfrm>
              <a:off x="1296" y="147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1</a:t>
              </a:r>
              <a:endParaRPr lang="en-US" sz="1000" b="0">
                <a:solidFill>
                  <a:srgbClr val="000000"/>
                </a:solidFill>
              </a:endParaRPr>
            </a:p>
          </p:txBody>
        </p:sp>
        <p:sp>
          <p:nvSpPr>
            <p:cNvPr id="781318" name="Text Box 7"/>
            <p:cNvSpPr txBox="1">
              <a:spLocks noChangeArrowheads="1"/>
            </p:cNvSpPr>
            <p:nvPr/>
          </p:nvSpPr>
          <p:spPr bwMode="auto">
            <a:xfrm>
              <a:off x="1728" y="147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2</a:t>
              </a:r>
              <a:endParaRPr lang="en-US" sz="1000" b="0">
                <a:solidFill>
                  <a:srgbClr val="000000"/>
                </a:solidFill>
              </a:endParaRPr>
            </a:p>
          </p:txBody>
        </p:sp>
        <p:sp>
          <p:nvSpPr>
            <p:cNvPr id="781319" name="Text Box 8"/>
            <p:cNvSpPr txBox="1">
              <a:spLocks noChangeArrowheads="1"/>
            </p:cNvSpPr>
            <p:nvPr/>
          </p:nvSpPr>
          <p:spPr bwMode="auto">
            <a:xfrm>
              <a:off x="2160" y="147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3</a:t>
              </a:r>
              <a:endParaRPr lang="en-US" sz="1000" b="0">
                <a:solidFill>
                  <a:srgbClr val="000000"/>
                </a:solidFill>
              </a:endParaRPr>
            </a:p>
          </p:txBody>
        </p:sp>
        <p:sp>
          <p:nvSpPr>
            <p:cNvPr id="781320" name="Text Box 9"/>
            <p:cNvSpPr txBox="1">
              <a:spLocks noChangeArrowheads="1"/>
            </p:cNvSpPr>
            <p:nvPr/>
          </p:nvSpPr>
          <p:spPr bwMode="auto">
            <a:xfrm>
              <a:off x="2592" y="147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4</a:t>
              </a:r>
              <a:endParaRPr lang="en-US" sz="1000" b="0">
                <a:solidFill>
                  <a:srgbClr val="000000"/>
                </a:solidFill>
              </a:endParaRPr>
            </a:p>
          </p:txBody>
        </p:sp>
        <p:sp>
          <p:nvSpPr>
            <p:cNvPr id="781321" name="Rectangle 16"/>
            <p:cNvSpPr>
              <a:spLocks noChangeArrowheads="1"/>
            </p:cNvSpPr>
            <p:nvPr/>
          </p:nvSpPr>
          <p:spPr bwMode="auto">
            <a:xfrm>
              <a:off x="817" y="120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22" name="Rectangle 17"/>
            <p:cNvSpPr>
              <a:spLocks noChangeArrowheads="1"/>
            </p:cNvSpPr>
            <p:nvPr/>
          </p:nvSpPr>
          <p:spPr bwMode="auto">
            <a:xfrm>
              <a:off x="1249" y="120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23" name="Rectangle 18"/>
            <p:cNvSpPr>
              <a:spLocks noChangeArrowheads="1"/>
            </p:cNvSpPr>
            <p:nvPr/>
          </p:nvSpPr>
          <p:spPr bwMode="auto">
            <a:xfrm>
              <a:off x="1681" y="120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24" name="Rectangle 19"/>
            <p:cNvSpPr>
              <a:spLocks noChangeArrowheads="1"/>
            </p:cNvSpPr>
            <p:nvPr/>
          </p:nvSpPr>
          <p:spPr bwMode="auto">
            <a:xfrm>
              <a:off x="2113" y="120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25" name="Rectangle 20"/>
            <p:cNvSpPr>
              <a:spLocks noChangeArrowheads="1"/>
            </p:cNvSpPr>
            <p:nvPr/>
          </p:nvSpPr>
          <p:spPr bwMode="auto">
            <a:xfrm>
              <a:off x="2545" y="120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26" name="Text Box 26"/>
            <p:cNvSpPr txBox="1">
              <a:spLocks noChangeArrowheads="1"/>
            </p:cNvSpPr>
            <p:nvPr/>
          </p:nvSpPr>
          <p:spPr bwMode="auto">
            <a:xfrm>
              <a:off x="816" y="121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809</a:t>
              </a:r>
            </a:p>
          </p:txBody>
        </p:sp>
        <p:sp>
          <p:nvSpPr>
            <p:cNvPr id="781327" name="Text Box 27"/>
            <p:cNvSpPr txBox="1">
              <a:spLocks noChangeArrowheads="1"/>
            </p:cNvSpPr>
            <p:nvPr/>
          </p:nvSpPr>
          <p:spPr bwMode="auto">
            <a:xfrm>
              <a:off x="1251" y="121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503</a:t>
              </a:r>
            </a:p>
          </p:txBody>
        </p:sp>
        <p:sp>
          <p:nvSpPr>
            <p:cNvPr id="781328" name="Text Box 28"/>
            <p:cNvSpPr txBox="1">
              <a:spLocks noChangeArrowheads="1"/>
            </p:cNvSpPr>
            <p:nvPr/>
          </p:nvSpPr>
          <p:spPr bwMode="auto">
            <a:xfrm>
              <a:off x="1686" y="121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946</a:t>
              </a:r>
            </a:p>
          </p:txBody>
        </p:sp>
        <p:sp>
          <p:nvSpPr>
            <p:cNvPr id="781329" name="Text Box 29"/>
            <p:cNvSpPr txBox="1">
              <a:spLocks noChangeArrowheads="1"/>
            </p:cNvSpPr>
            <p:nvPr/>
          </p:nvSpPr>
          <p:spPr bwMode="auto">
            <a:xfrm>
              <a:off x="2113" y="121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367</a:t>
              </a:r>
            </a:p>
          </p:txBody>
        </p:sp>
        <p:sp>
          <p:nvSpPr>
            <p:cNvPr id="781330" name="Text Box 30"/>
            <p:cNvSpPr txBox="1">
              <a:spLocks noChangeArrowheads="1"/>
            </p:cNvSpPr>
            <p:nvPr/>
          </p:nvSpPr>
          <p:spPr bwMode="auto">
            <a:xfrm>
              <a:off x="2548" y="121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987</a:t>
              </a:r>
            </a:p>
          </p:txBody>
        </p:sp>
        <p:sp>
          <p:nvSpPr>
            <p:cNvPr id="781331" name="Text Box 10"/>
            <p:cNvSpPr txBox="1">
              <a:spLocks noChangeArrowheads="1"/>
            </p:cNvSpPr>
            <p:nvPr/>
          </p:nvSpPr>
          <p:spPr bwMode="auto">
            <a:xfrm>
              <a:off x="3024" y="147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5</a:t>
              </a:r>
              <a:endParaRPr lang="en-US" sz="1000" b="0">
                <a:solidFill>
                  <a:srgbClr val="000000"/>
                </a:solidFill>
              </a:endParaRPr>
            </a:p>
          </p:txBody>
        </p:sp>
        <p:sp>
          <p:nvSpPr>
            <p:cNvPr id="781332" name="Text Box 11"/>
            <p:cNvSpPr txBox="1">
              <a:spLocks noChangeArrowheads="1"/>
            </p:cNvSpPr>
            <p:nvPr/>
          </p:nvSpPr>
          <p:spPr bwMode="auto">
            <a:xfrm>
              <a:off x="3456" y="147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6</a:t>
              </a:r>
              <a:endParaRPr lang="en-US" sz="1000" b="0">
                <a:solidFill>
                  <a:srgbClr val="000000"/>
                </a:solidFill>
              </a:endParaRPr>
            </a:p>
          </p:txBody>
        </p:sp>
        <p:sp>
          <p:nvSpPr>
            <p:cNvPr id="781333" name="Text Box 12"/>
            <p:cNvSpPr txBox="1">
              <a:spLocks noChangeArrowheads="1"/>
            </p:cNvSpPr>
            <p:nvPr/>
          </p:nvSpPr>
          <p:spPr bwMode="auto">
            <a:xfrm>
              <a:off x="3888" y="147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7</a:t>
              </a:r>
              <a:endParaRPr lang="en-US" sz="1000" b="0">
                <a:solidFill>
                  <a:srgbClr val="000000"/>
                </a:solidFill>
              </a:endParaRPr>
            </a:p>
          </p:txBody>
        </p:sp>
        <p:sp>
          <p:nvSpPr>
            <p:cNvPr id="781334" name="Text Box 13"/>
            <p:cNvSpPr txBox="1">
              <a:spLocks noChangeArrowheads="1"/>
            </p:cNvSpPr>
            <p:nvPr/>
          </p:nvSpPr>
          <p:spPr bwMode="auto">
            <a:xfrm>
              <a:off x="4320" y="147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8</a:t>
              </a:r>
              <a:endParaRPr lang="en-US" sz="1000" b="0">
                <a:solidFill>
                  <a:srgbClr val="000000"/>
                </a:solidFill>
              </a:endParaRPr>
            </a:p>
          </p:txBody>
        </p:sp>
        <p:sp>
          <p:nvSpPr>
            <p:cNvPr id="781335" name="Text Box 14"/>
            <p:cNvSpPr txBox="1">
              <a:spLocks noChangeArrowheads="1"/>
            </p:cNvSpPr>
            <p:nvPr/>
          </p:nvSpPr>
          <p:spPr bwMode="auto">
            <a:xfrm>
              <a:off x="4752" y="147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9</a:t>
              </a:r>
              <a:endParaRPr lang="en-US" sz="1000" b="0">
                <a:solidFill>
                  <a:srgbClr val="000000"/>
                </a:solidFill>
              </a:endParaRPr>
            </a:p>
          </p:txBody>
        </p:sp>
        <p:sp>
          <p:nvSpPr>
            <p:cNvPr id="781336" name="Rectangle 21"/>
            <p:cNvSpPr>
              <a:spLocks noChangeArrowheads="1"/>
            </p:cNvSpPr>
            <p:nvPr/>
          </p:nvSpPr>
          <p:spPr bwMode="auto">
            <a:xfrm>
              <a:off x="2977" y="120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37" name="Rectangle 22"/>
            <p:cNvSpPr>
              <a:spLocks noChangeArrowheads="1"/>
            </p:cNvSpPr>
            <p:nvPr/>
          </p:nvSpPr>
          <p:spPr bwMode="auto">
            <a:xfrm>
              <a:off x="3409" y="120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38" name="Rectangle 23"/>
            <p:cNvSpPr>
              <a:spLocks noChangeArrowheads="1"/>
            </p:cNvSpPr>
            <p:nvPr/>
          </p:nvSpPr>
          <p:spPr bwMode="auto">
            <a:xfrm>
              <a:off x="3841" y="120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39" name="Rectangle 24"/>
            <p:cNvSpPr>
              <a:spLocks noChangeArrowheads="1"/>
            </p:cNvSpPr>
            <p:nvPr/>
          </p:nvSpPr>
          <p:spPr bwMode="auto">
            <a:xfrm>
              <a:off x="4273" y="120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40" name="Rectangle 25"/>
            <p:cNvSpPr>
              <a:spLocks noChangeArrowheads="1"/>
            </p:cNvSpPr>
            <p:nvPr/>
          </p:nvSpPr>
          <p:spPr bwMode="auto">
            <a:xfrm>
              <a:off x="4705" y="1200"/>
              <a:ext cx="430"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41" name="Text Box 31"/>
            <p:cNvSpPr txBox="1">
              <a:spLocks noChangeArrowheads="1"/>
            </p:cNvSpPr>
            <p:nvPr/>
          </p:nvSpPr>
          <p:spPr bwMode="auto">
            <a:xfrm>
              <a:off x="2975" y="121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838</a:t>
              </a:r>
            </a:p>
          </p:txBody>
        </p:sp>
        <p:sp>
          <p:nvSpPr>
            <p:cNvPr id="781342" name="Text Box 32"/>
            <p:cNvSpPr txBox="1">
              <a:spLocks noChangeArrowheads="1"/>
            </p:cNvSpPr>
            <p:nvPr/>
          </p:nvSpPr>
          <p:spPr bwMode="auto">
            <a:xfrm>
              <a:off x="3410" y="121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259</a:t>
              </a:r>
            </a:p>
          </p:txBody>
        </p:sp>
        <p:sp>
          <p:nvSpPr>
            <p:cNvPr id="781343" name="Text Box 33"/>
            <p:cNvSpPr txBox="1">
              <a:spLocks noChangeArrowheads="1"/>
            </p:cNvSpPr>
            <p:nvPr/>
          </p:nvSpPr>
          <p:spPr bwMode="auto">
            <a:xfrm>
              <a:off x="3845" y="121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236</a:t>
              </a:r>
            </a:p>
          </p:txBody>
        </p:sp>
        <p:sp>
          <p:nvSpPr>
            <p:cNvPr id="781344" name="Text Box 34"/>
            <p:cNvSpPr txBox="1">
              <a:spLocks noChangeArrowheads="1"/>
            </p:cNvSpPr>
            <p:nvPr/>
          </p:nvSpPr>
          <p:spPr bwMode="auto">
            <a:xfrm>
              <a:off x="4272" y="121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659</a:t>
              </a:r>
            </a:p>
          </p:txBody>
        </p:sp>
        <p:sp>
          <p:nvSpPr>
            <p:cNvPr id="781345" name="Text Box 35"/>
            <p:cNvSpPr txBox="1">
              <a:spLocks noChangeArrowheads="1"/>
            </p:cNvSpPr>
            <p:nvPr/>
          </p:nvSpPr>
          <p:spPr bwMode="auto">
            <a:xfrm>
              <a:off x="4707" y="121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361</a:t>
              </a:r>
            </a:p>
          </p:txBody>
        </p:sp>
      </p:grpSp>
      <p:grpSp>
        <p:nvGrpSpPr>
          <p:cNvPr id="3" name="Group 36"/>
          <p:cNvGrpSpPr>
            <a:grpSpLocks/>
          </p:cNvGrpSpPr>
          <p:nvPr/>
        </p:nvGrpSpPr>
        <p:grpSpPr bwMode="auto">
          <a:xfrm>
            <a:off x="1143000" y="3498850"/>
            <a:ext cx="3438525" cy="705078"/>
            <a:chOff x="1143000" y="1752600"/>
            <a:chExt cx="3438525" cy="705078"/>
          </a:xfrm>
        </p:grpSpPr>
        <p:sp>
          <p:nvSpPr>
            <p:cNvPr id="781347" name="Text Box 5"/>
            <p:cNvSpPr txBox="1">
              <a:spLocks noChangeArrowheads="1"/>
            </p:cNvSpPr>
            <p:nvPr/>
          </p:nvSpPr>
          <p:spPr bwMode="auto">
            <a:xfrm>
              <a:off x="1219200" y="2183040"/>
              <a:ext cx="533400" cy="274638"/>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 </a:t>
              </a:r>
              <a:endParaRPr lang="en-US" sz="1000" b="0">
                <a:solidFill>
                  <a:srgbClr val="000000"/>
                </a:solidFill>
              </a:endParaRPr>
            </a:p>
          </p:txBody>
        </p:sp>
        <p:sp>
          <p:nvSpPr>
            <p:cNvPr id="781348" name="Text Box 6"/>
            <p:cNvSpPr txBox="1">
              <a:spLocks noChangeArrowheads="1"/>
            </p:cNvSpPr>
            <p:nvPr/>
          </p:nvSpPr>
          <p:spPr bwMode="auto">
            <a:xfrm>
              <a:off x="1905000" y="2183040"/>
              <a:ext cx="533400" cy="274638"/>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 </a:t>
              </a:r>
              <a:endParaRPr lang="en-US" sz="1000" b="0">
                <a:solidFill>
                  <a:srgbClr val="000000"/>
                </a:solidFill>
              </a:endParaRPr>
            </a:p>
          </p:txBody>
        </p:sp>
        <p:sp>
          <p:nvSpPr>
            <p:cNvPr id="781349" name="Text Box 7"/>
            <p:cNvSpPr txBox="1">
              <a:spLocks noChangeArrowheads="1"/>
            </p:cNvSpPr>
            <p:nvPr/>
          </p:nvSpPr>
          <p:spPr bwMode="auto">
            <a:xfrm>
              <a:off x="2590800" y="2183040"/>
              <a:ext cx="533400" cy="274638"/>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 </a:t>
              </a:r>
              <a:endParaRPr lang="en-US" sz="1000" b="0">
                <a:solidFill>
                  <a:srgbClr val="000000"/>
                </a:solidFill>
              </a:endParaRPr>
            </a:p>
          </p:txBody>
        </p:sp>
        <p:sp>
          <p:nvSpPr>
            <p:cNvPr id="781350" name="Text Box 8"/>
            <p:cNvSpPr txBox="1">
              <a:spLocks noChangeArrowheads="1"/>
            </p:cNvSpPr>
            <p:nvPr/>
          </p:nvSpPr>
          <p:spPr bwMode="auto">
            <a:xfrm>
              <a:off x="3276600" y="2183040"/>
              <a:ext cx="533400" cy="274638"/>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 </a:t>
              </a:r>
              <a:endParaRPr lang="en-US" sz="1000" b="0">
                <a:solidFill>
                  <a:srgbClr val="000000"/>
                </a:solidFill>
              </a:endParaRPr>
            </a:p>
          </p:txBody>
        </p:sp>
        <p:sp>
          <p:nvSpPr>
            <p:cNvPr id="781351" name="Text Box 9"/>
            <p:cNvSpPr txBox="1">
              <a:spLocks noChangeArrowheads="1"/>
            </p:cNvSpPr>
            <p:nvPr/>
          </p:nvSpPr>
          <p:spPr bwMode="auto">
            <a:xfrm>
              <a:off x="3962400" y="2183040"/>
              <a:ext cx="533400" cy="274638"/>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 </a:t>
              </a:r>
              <a:endParaRPr lang="en-US" sz="1000" b="0">
                <a:solidFill>
                  <a:srgbClr val="000000"/>
                </a:solidFill>
              </a:endParaRPr>
            </a:p>
          </p:txBody>
        </p:sp>
        <p:sp>
          <p:nvSpPr>
            <p:cNvPr id="781352" name="Rectangle 16"/>
            <p:cNvSpPr>
              <a:spLocks noChangeArrowheads="1"/>
            </p:cNvSpPr>
            <p:nvPr/>
          </p:nvSpPr>
          <p:spPr bwMode="auto">
            <a:xfrm>
              <a:off x="1144588" y="1752600"/>
              <a:ext cx="693737" cy="4667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53" name="Rectangle 17"/>
            <p:cNvSpPr>
              <a:spLocks noChangeArrowheads="1"/>
            </p:cNvSpPr>
            <p:nvPr/>
          </p:nvSpPr>
          <p:spPr bwMode="auto">
            <a:xfrm>
              <a:off x="1830388" y="1752600"/>
              <a:ext cx="693737" cy="4667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54" name="Rectangle 18"/>
            <p:cNvSpPr>
              <a:spLocks noChangeArrowheads="1"/>
            </p:cNvSpPr>
            <p:nvPr/>
          </p:nvSpPr>
          <p:spPr bwMode="auto">
            <a:xfrm>
              <a:off x="2516188" y="1752600"/>
              <a:ext cx="693737" cy="4667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55" name="Rectangle 19"/>
            <p:cNvSpPr>
              <a:spLocks noChangeArrowheads="1"/>
            </p:cNvSpPr>
            <p:nvPr/>
          </p:nvSpPr>
          <p:spPr bwMode="auto">
            <a:xfrm>
              <a:off x="3201988" y="1752600"/>
              <a:ext cx="693737" cy="4667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56" name="Rectangle 20"/>
            <p:cNvSpPr>
              <a:spLocks noChangeArrowheads="1"/>
            </p:cNvSpPr>
            <p:nvPr/>
          </p:nvSpPr>
          <p:spPr bwMode="auto">
            <a:xfrm>
              <a:off x="3887788" y="1752600"/>
              <a:ext cx="693737" cy="4667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57" name="Text Box 26"/>
            <p:cNvSpPr txBox="1">
              <a:spLocks noChangeArrowheads="1"/>
            </p:cNvSpPr>
            <p:nvPr/>
          </p:nvSpPr>
          <p:spPr bwMode="auto">
            <a:xfrm>
              <a:off x="1143000" y="1771273"/>
              <a:ext cx="681038" cy="420687"/>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809</a:t>
              </a:r>
            </a:p>
          </p:txBody>
        </p:sp>
        <p:sp>
          <p:nvSpPr>
            <p:cNvPr id="781358" name="Text Box 27"/>
            <p:cNvSpPr txBox="1">
              <a:spLocks noChangeArrowheads="1"/>
            </p:cNvSpPr>
            <p:nvPr/>
          </p:nvSpPr>
          <p:spPr bwMode="auto">
            <a:xfrm>
              <a:off x="1833563" y="1771273"/>
              <a:ext cx="681037" cy="420687"/>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503</a:t>
              </a:r>
            </a:p>
          </p:txBody>
        </p:sp>
        <p:sp>
          <p:nvSpPr>
            <p:cNvPr id="781359" name="Text Box 28"/>
            <p:cNvSpPr txBox="1">
              <a:spLocks noChangeArrowheads="1"/>
            </p:cNvSpPr>
            <p:nvPr/>
          </p:nvSpPr>
          <p:spPr bwMode="auto">
            <a:xfrm>
              <a:off x="2524125" y="1771273"/>
              <a:ext cx="681038" cy="420687"/>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946</a:t>
              </a:r>
            </a:p>
          </p:txBody>
        </p:sp>
        <p:sp>
          <p:nvSpPr>
            <p:cNvPr id="781360" name="Text Box 29"/>
            <p:cNvSpPr txBox="1">
              <a:spLocks noChangeArrowheads="1"/>
            </p:cNvSpPr>
            <p:nvPr/>
          </p:nvSpPr>
          <p:spPr bwMode="auto">
            <a:xfrm>
              <a:off x="3201988" y="1771273"/>
              <a:ext cx="681037" cy="420687"/>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367</a:t>
              </a:r>
            </a:p>
          </p:txBody>
        </p:sp>
        <p:sp>
          <p:nvSpPr>
            <p:cNvPr id="781361" name="Text Box 30"/>
            <p:cNvSpPr txBox="1">
              <a:spLocks noChangeArrowheads="1"/>
            </p:cNvSpPr>
            <p:nvPr/>
          </p:nvSpPr>
          <p:spPr bwMode="auto">
            <a:xfrm>
              <a:off x="3892550" y="1771273"/>
              <a:ext cx="681038" cy="420687"/>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987</a:t>
              </a:r>
            </a:p>
          </p:txBody>
        </p:sp>
      </p:grpSp>
      <p:grpSp>
        <p:nvGrpSpPr>
          <p:cNvPr id="4" name="Group 37"/>
          <p:cNvGrpSpPr>
            <a:grpSpLocks/>
          </p:cNvGrpSpPr>
          <p:nvPr/>
        </p:nvGrpSpPr>
        <p:grpSpPr bwMode="auto">
          <a:xfrm>
            <a:off x="4570413" y="3498850"/>
            <a:ext cx="3430587" cy="705078"/>
            <a:chOff x="4570413" y="1752600"/>
            <a:chExt cx="3430587" cy="705078"/>
          </a:xfrm>
        </p:grpSpPr>
        <p:sp>
          <p:nvSpPr>
            <p:cNvPr id="781363" name="Text Box 10"/>
            <p:cNvSpPr txBox="1">
              <a:spLocks noChangeArrowheads="1"/>
            </p:cNvSpPr>
            <p:nvPr/>
          </p:nvSpPr>
          <p:spPr bwMode="auto">
            <a:xfrm>
              <a:off x="4648200" y="2183040"/>
              <a:ext cx="533400" cy="274638"/>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 </a:t>
              </a:r>
              <a:endParaRPr lang="en-US" sz="1000" b="0">
                <a:solidFill>
                  <a:srgbClr val="000000"/>
                </a:solidFill>
              </a:endParaRPr>
            </a:p>
          </p:txBody>
        </p:sp>
        <p:sp>
          <p:nvSpPr>
            <p:cNvPr id="781364" name="Text Box 11"/>
            <p:cNvSpPr txBox="1">
              <a:spLocks noChangeArrowheads="1"/>
            </p:cNvSpPr>
            <p:nvPr/>
          </p:nvSpPr>
          <p:spPr bwMode="auto">
            <a:xfrm>
              <a:off x="5334000" y="2183040"/>
              <a:ext cx="533400" cy="274638"/>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 </a:t>
              </a:r>
              <a:endParaRPr lang="en-US" sz="1000" b="0">
                <a:solidFill>
                  <a:srgbClr val="000000"/>
                </a:solidFill>
              </a:endParaRPr>
            </a:p>
          </p:txBody>
        </p:sp>
        <p:sp>
          <p:nvSpPr>
            <p:cNvPr id="781365" name="Text Box 12"/>
            <p:cNvSpPr txBox="1">
              <a:spLocks noChangeArrowheads="1"/>
            </p:cNvSpPr>
            <p:nvPr/>
          </p:nvSpPr>
          <p:spPr bwMode="auto">
            <a:xfrm>
              <a:off x="6019800" y="2183040"/>
              <a:ext cx="533400" cy="274638"/>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 </a:t>
              </a:r>
              <a:endParaRPr lang="en-US" sz="1000" b="0">
                <a:solidFill>
                  <a:srgbClr val="000000"/>
                </a:solidFill>
              </a:endParaRPr>
            </a:p>
          </p:txBody>
        </p:sp>
        <p:sp>
          <p:nvSpPr>
            <p:cNvPr id="781366" name="Text Box 13"/>
            <p:cNvSpPr txBox="1">
              <a:spLocks noChangeArrowheads="1"/>
            </p:cNvSpPr>
            <p:nvPr/>
          </p:nvSpPr>
          <p:spPr bwMode="auto">
            <a:xfrm>
              <a:off x="6705600" y="2183040"/>
              <a:ext cx="533400" cy="274638"/>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 </a:t>
              </a:r>
              <a:endParaRPr lang="en-US" sz="1000" b="0">
                <a:solidFill>
                  <a:srgbClr val="000000"/>
                </a:solidFill>
              </a:endParaRPr>
            </a:p>
          </p:txBody>
        </p:sp>
        <p:sp>
          <p:nvSpPr>
            <p:cNvPr id="781367" name="Text Box 14"/>
            <p:cNvSpPr txBox="1">
              <a:spLocks noChangeArrowheads="1"/>
            </p:cNvSpPr>
            <p:nvPr/>
          </p:nvSpPr>
          <p:spPr bwMode="auto">
            <a:xfrm>
              <a:off x="7391400" y="2183040"/>
              <a:ext cx="533400" cy="274638"/>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 </a:t>
              </a:r>
              <a:endParaRPr lang="en-US" sz="1000" b="0">
                <a:solidFill>
                  <a:srgbClr val="000000"/>
                </a:solidFill>
              </a:endParaRPr>
            </a:p>
          </p:txBody>
        </p:sp>
        <p:sp>
          <p:nvSpPr>
            <p:cNvPr id="781368" name="Rectangle 21"/>
            <p:cNvSpPr>
              <a:spLocks noChangeArrowheads="1"/>
            </p:cNvSpPr>
            <p:nvPr/>
          </p:nvSpPr>
          <p:spPr bwMode="auto">
            <a:xfrm>
              <a:off x="4573588" y="1752600"/>
              <a:ext cx="693737" cy="4667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69" name="Rectangle 22"/>
            <p:cNvSpPr>
              <a:spLocks noChangeArrowheads="1"/>
            </p:cNvSpPr>
            <p:nvPr/>
          </p:nvSpPr>
          <p:spPr bwMode="auto">
            <a:xfrm>
              <a:off x="5259388" y="1752600"/>
              <a:ext cx="693737" cy="4667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70" name="Rectangle 23"/>
            <p:cNvSpPr>
              <a:spLocks noChangeArrowheads="1"/>
            </p:cNvSpPr>
            <p:nvPr/>
          </p:nvSpPr>
          <p:spPr bwMode="auto">
            <a:xfrm>
              <a:off x="5945188" y="1752600"/>
              <a:ext cx="693737" cy="4667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71" name="Rectangle 24"/>
            <p:cNvSpPr>
              <a:spLocks noChangeArrowheads="1"/>
            </p:cNvSpPr>
            <p:nvPr/>
          </p:nvSpPr>
          <p:spPr bwMode="auto">
            <a:xfrm>
              <a:off x="6630988" y="1752600"/>
              <a:ext cx="693737" cy="4667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72" name="Rectangle 25"/>
            <p:cNvSpPr>
              <a:spLocks noChangeArrowheads="1"/>
            </p:cNvSpPr>
            <p:nvPr/>
          </p:nvSpPr>
          <p:spPr bwMode="auto">
            <a:xfrm>
              <a:off x="7316788" y="1752600"/>
              <a:ext cx="682625" cy="4667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73" name="Text Box 31"/>
            <p:cNvSpPr txBox="1">
              <a:spLocks noChangeArrowheads="1"/>
            </p:cNvSpPr>
            <p:nvPr/>
          </p:nvSpPr>
          <p:spPr bwMode="auto">
            <a:xfrm>
              <a:off x="4570413" y="1771273"/>
              <a:ext cx="681037" cy="420687"/>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838</a:t>
              </a:r>
            </a:p>
          </p:txBody>
        </p:sp>
        <p:sp>
          <p:nvSpPr>
            <p:cNvPr id="781374" name="Text Box 32"/>
            <p:cNvSpPr txBox="1">
              <a:spLocks noChangeArrowheads="1"/>
            </p:cNvSpPr>
            <p:nvPr/>
          </p:nvSpPr>
          <p:spPr bwMode="auto">
            <a:xfrm>
              <a:off x="5260975" y="1771273"/>
              <a:ext cx="681038" cy="420687"/>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259</a:t>
              </a:r>
            </a:p>
          </p:txBody>
        </p:sp>
        <p:sp>
          <p:nvSpPr>
            <p:cNvPr id="781375" name="Text Box 33"/>
            <p:cNvSpPr txBox="1">
              <a:spLocks noChangeArrowheads="1"/>
            </p:cNvSpPr>
            <p:nvPr/>
          </p:nvSpPr>
          <p:spPr bwMode="auto">
            <a:xfrm>
              <a:off x="5951538" y="1771273"/>
              <a:ext cx="681037" cy="420687"/>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236</a:t>
              </a:r>
            </a:p>
          </p:txBody>
        </p:sp>
        <p:sp>
          <p:nvSpPr>
            <p:cNvPr id="781376" name="Text Box 34"/>
            <p:cNvSpPr txBox="1">
              <a:spLocks noChangeArrowheads="1"/>
            </p:cNvSpPr>
            <p:nvPr/>
          </p:nvSpPr>
          <p:spPr bwMode="auto">
            <a:xfrm>
              <a:off x="6629400" y="1771273"/>
              <a:ext cx="681038" cy="420687"/>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659</a:t>
              </a:r>
            </a:p>
          </p:txBody>
        </p:sp>
        <p:sp>
          <p:nvSpPr>
            <p:cNvPr id="781377" name="Text Box 35"/>
            <p:cNvSpPr txBox="1">
              <a:spLocks noChangeArrowheads="1"/>
            </p:cNvSpPr>
            <p:nvPr/>
          </p:nvSpPr>
          <p:spPr bwMode="auto">
            <a:xfrm>
              <a:off x="7319963" y="1771273"/>
              <a:ext cx="681037" cy="420687"/>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361</a:t>
              </a:r>
            </a:p>
          </p:txBody>
        </p:sp>
      </p:grpSp>
      <p:grpSp>
        <p:nvGrpSpPr>
          <p:cNvPr id="5" name="Group 189"/>
          <p:cNvGrpSpPr>
            <a:grpSpLocks/>
          </p:cNvGrpSpPr>
          <p:nvPr/>
        </p:nvGrpSpPr>
        <p:grpSpPr bwMode="auto">
          <a:xfrm>
            <a:off x="4498975" y="4718050"/>
            <a:ext cx="3578225" cy="762000"/>
            <a:chOff x="2834" y="1872"/>
            <a:chExt cx="2254" cy="480"/>
          </a:xfrm>
        </p:grpSpPr>
        <p:sp>
          <p:nvSpPr>
            <p:cNvPr id="781379" name="Rectangle 190"/>
            <p:cNvSpPr>
              <a:spLocks noChangeArrowheads="1"/>
            </p:cNvSpPr>
            <p:nvPr/>
          </p:nvSpPr>
          <p:spPr bwMode="auto">
            <a:xfrm>
              <a:off x="2834" y="1872"/>
              <a:ext cx="2254" cy="480"/>
            </a:xfrm>
            <a:prstGeom prst="rect">
              <a:avLst/>
            </a:prstGeom>
            <a:solidFill>
              <a:srgbClr val="CC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781380" name="Rectangle 16"/>
            <p:cNvSpPr>
              <a:spLocks noChangeArrowheads="1"/>
            </p:cNvSpPr>
            <p:nvPr/>
          </p:nvSpPr>
          <p:spPr bwMode="auto">
            <a:xfrm>
              <a:off x="2874"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81" name="Rectangle 17"/>
            <p:cNvSpPr>
              <a:spLocks noChangeArrowheads="1"/>
            </p:cNvSpPr>
            <p:nvPr/>
          </p:nvSpPr>
          <p:spPr bwMode="auto">
            <a:xfrm>
              <a:off x="3306"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82" name="Rectangle 18"/>
            <p:cNvSpPr>
              <a:spLocks noChangeArrowheads="1"/>
            </p:cNvSpPr>
            <p:nvPr/>
          </p:nvSpPr>
          <p:spPr bwMode="auto">
            <a:xfrm>
              <a:off x="3738"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83" name="Rectangle 19"/>
            <p:cNvSpPr>
              <a:spLocks noChangeArrowheads="1"/>
            </p:cNvSpPr>
            <p:nvPr/>
          </p:nvSpPr>
          <p:spPr bwMode="auto">
            <a:xfrm>
              <a:off x="4170"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84" name="Rectangle 20"/>
            <p:cNvSpPr>
              <a:spLocks noChangeArrowheads="1"/>
            </p:cNvSpPr>
            <p:nvPr/>
          </p:nvSpPr>
          <p:spPr bwMode="auto">
            <a:xfrm>
              <a:off x="4602"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85" name="Text Box 26"/>
            <p:cNvSpPr txBox="1">
              <a:spLocks noChangeArrowheads="1"/>
            </p:cNvSpPr>
            <p:nvPr/>
          </p:nvSpPr>
          <p:spPr bwMode="auto">
            <a:xfrm>
              <a:off x="2873"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809</a:t>
              </a:r>
            </a:p>
          </p:txBody>
        </p:sp>
        <p:sp>
          <p:nvSpPr>
            <p:cNvPr id="781386" name="Text Box 27"/>
            <p:cNvSpPr txBox="1">
              <a:spLocks noChangeArrowheads="1"/>
            </p:cNvSpPr>
            <p:nvPr/>
          </p:nvSpPr>
          <p:spPr bwMode="auto">
            <a:xfrm>
              <a:off x="3308"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503</a:t>
              </a:r>
            </a:p>
          </p:txBody>
        </p:sp>
        <p:sp>
          <p:nvSpPr>
            <p:cNvPr id="781387" name="Text Box 28"/>
            <p:cNvSpPr txBox="1">
              <a:spLocks noChangeArrowheads="1"/>
            </p:cNvSpPr>
            <p:nvPr/>
          </p:nvSpPr>
          <p:spPr bwMode="auto">
            <a:xfrm>
              <a:off x="3743"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946</a:t>
              </a:r>
            </a:p>
          </p:txBody>
        </p:sp>
        <p:sp>
          <p:nvSpPr>
            <p:cNvPr id="781388" name="Text Box 29"/>
            <p:cNvSpPr txBox="1">
              <a:spLocks noChangeArrowheads="1"/>
            </p:cNvSpPr>
            <p:nvPr/>
          </p:nvSpPr>
          <p:spPr bwMode="auto">
            <a:xfrm>
              <a:off x="4170"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367</a:t>
              </a:r>
            </a:p>
          </p:txBody>
        </p:sp>
        <p:sp>
          <p:nvSpPr>
            <p:cNvPr id="781389" name="Text Box 30"/>
            <p:cNvSpPr txBox="1">
              <a:spLocks noChangeArrowheads="1"/>
            </p:cNvSpPr>
            <p:nvPr/>
          </p:nvSpPr>
          <p:spPr bwMode="auto">
            <a:xfrm>
              <a:off x="4605"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987</a:t>
              </a:r>
            </a:p>
          </p:txBody>
        </p:sp>
      </p:grpSp>
      <p:grpSp>
        <p:nvGrpSpPr>
          <p:cNvPr id="6" name="Group 201"/>
          <p:cNvGrpSpPr>
            <a:grpSpLocks/>
          </p:cNvGrpSpPr>
          <p:nvPr/>
        </p:nvGrpSpPr>
        <p:grpSpPr bwMode="auto">
          <a:xfrm>
            <a:off x="4495800" y="5745163"/>
            <a:ext cx="3578225" cy="762000"/>
            <a:chOff x="2834" y="1872"/>
            <a:chExt cx="2254" cy="480"/>
          </a:xfrm>
        </p:grpSpPr>
        <p:sp>
          <p:nvSpPr>
            <p:cNvPr id="781391" name="Rectangle 202"/>
            <p:cNvSpPr>
              <a:spLocks noChangeArrowheads="1"/>
            </p:cNvSpPr>
            <p:nvPr/>
          </p:nvSpPr>
          <p:spPr bwMode="auto">
            <a:xfrm>
              <a:off x="2834" y="1872"/>
              <a:ext cx="2254" cy="480"/>
            </a:xfrm>
            <a:prstGeom prst="rect">
              <a:avLst/>
            </a:prstGeom>
            <a:solidFill>
              <a:srgbClr val="CC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781392" name="Rectangle 16"/>
            <p:cNvSpPr>
              <a:spLocks noChangeArrowheads="1"/>
            </p:cNvSpPr>
            <p:nvPr/>
          </p:nvSpPr>
          <p:spPr bwMode="auto">
            <a:xfrm>
              <a:off x="2874"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93" name="Rectangle 17"/>
            <p:cNvSpPr>
              <a:spLocks noChangeArrowheads="1"/>
            </p:cNvSpPr>
            <p:nvPr/>
          </p:nvSpPr>
          <p:spPr bwMode="auto">
            <a:xfrm>
              <a:off x="3306"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94" name="Rectangle 18"/>
            <p:cNvSpPr>
              <a:spLocks noChangeArrowheads="1"/>
            </p:cNvSpPr>
            <p:nvPr/>
          </p:nvSpPr>
          <p:spPr bwMode="auto">
            <a:xfrm>
              <a:off x="3738"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95" name="Rectangle 19"/>
            <p:cNvSpPr>
              <a:spLocks noChangeArrowheads="1"/>
            </p:cNvSpPr>
            <p:nvPr/>
          </p:nvSpPr>
          <p:spPr bwMode="auto">
            <a:xfrm>
              <a:off x="4170"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96" name="Rectangle 20"/>
            <p:cNvSpPr>
              <a:spLocks noChangeArrowheads="1"/>
            </p:cNvSpPr>
            <p:nvPr/>
          </p:nvSpPr>
          <p:spPr bwMode="auto">
            <a:xfrm>
              <a:off x="4602"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397" name="Text Box 26"/>
            <p:cNvSpPr txBox="1">
              <a:spLocks noChangeArrowheads="1"/>
            </p:cNvSpPr>
            <p:nvPr/>
          </p:nvSpPr>
          <p:spPr bwMode="auto">
            <a:xfrm>
              <a:off x="2873"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838</a:t>
              </a:r>
            </a:p>
          </p:txBody>
        </p:sp>
        <p:sp>
          <p:nvSpPr>
            <p:cNvPr id="781398" name="Text Box 27"/>
            <p:cNvSpPr txBox="1">
              <a:spLocks noChangeArrowheads="1"/>
            </p:cNvSpPr>
            <p:nvPr/>
          </p:nvSpPr>
          <p:spPr bwMode="auto">
            <a:xfrm>
              <a:off x="3308"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259</a:t>
              </a:r>
            </a:p>
          </p:txBody>
        </p:sp>
        <p:sp>
          <p:nvSpPr>
            <p:cNvPr id="781399" name="Text Box 28"/>
            <p:cNvSpPr txBox="1">
              <a:spLocks noChangeArrowheads="1"/>
            </p:cNvSpPr>
            <p:nvPr/>
          </p:nvSpPr>
          <p:spPr bwMode="auto">
            <a:xfrm>
              <a:off x="3743"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236</a:t>
              </a:r>
            </a:p>
          </p:txBody>
        </p:sp>
        <p:sp>
          <p:nvSpPr>
            <p:cNvPr id="781400" name="Text Box 29"/>
            <p:cNvSpPr txBox="1">
              <a:spLocks noChangeArrowheads="1"/>
            </p:cNvSpPr>
            <p:nvPr/>
          </p:nvSpPr>
          <p:spPr bwMode="auto">
            <a:xfrm>
              <a:off x="4170"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659</a:t>
              </a:r>
            </a:p>
          </p:txBody>
        </p:sp>
        <p:sp>
          <p:nvSpPr>
            <p:cNvPr id="781401" name="Text Box 30"/>
            <p:cNvSpPr txBox="1">
              <a:spLocks noChangeArrowheads="1"/>
            </p:cNvSpPr>
            <p:nvPr/>
          </p:nvSpPr>
          <p:spPr bwMode="auto">
            <a:xfrm>
              <a:off x="4605"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361</a:t>
              </a:r>
            </a:p>
          </p:txBody>
        </p:sp>
      </p:grpSp>
      <p:grpSp>
        <p:nvGrpSpPr>
          <p:cNvPr id="7" name="Group 108"/>
          <p:cNvGrpSpPr>
            <a:grpSpLocks/>
          </p:cNvGrpSpPr>
          <p:nvPr/>
        </p:nvGrpSpPr>
        <p:grpSpPr bwMode="auto">
          <a:xfrm>
            <a:off x="4498975" y="4718050"/>
            <a:ext cx="3578225" cy="762000"/>
            <a:chOff x="2834" y="1872"/>
            <a:chExt cx="2254" cy="480"/>
          </a:xfrm>
        </p:grpSpPr>
        <p:sp>
          <p:nvSpPr>
            <p:cNvPr id="781403" name="Rectangle 104"/>
            <p:cNvSpPr>
              <a:spLocks noChangeArrowheads="1"/>
            </p:cNvSpPr>
            <p:nvPr/>
          </p:nvSpPr>
          <p:spPr bwMode="auto">
            <a:xfrm>
              <a:off x="2834" y="1872"/>
              <a:ext cx="2254" cy="480"/>
            </a:xfrm>
            <a:prstGeom prst="rect">
              <a:avLst/>
            </a:prstGeom>
            <a:solidFill>
              <a:srgbClr val="CC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781404" name="Rectangle 16"/>
            <p:cNvSpPr>
              <a:spLocks noChangeArrowheads="1"/>
            </p:cNvSpPr>
            <p:nvPr/>
          </p:nvSpPr>
          <p:spPr bwMode="auto">
            <a:xfrm>
              <a:off x="2874"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05" name="Rectangle 17"/>
            <p:cNvSpPr>
              <a:spLocks noChangeArrowheads="1"/>
            </p:cNvSpPr>
            <p:nvPr/>
          </p:nvSpPr>
          <p:spPr bwMode="auto">
            <a:xfrm>
              <a:off x="3306"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06" name="Rectangle 18"/>
            <p:cNvSpPr>
              <a:spLocks noChangeArrowheads="1"/>
            </p:cNvSpPr>
            <p:nvPr/>
          </p:nvSpPr>
          <p:spPr bwMode="auto">
            <a:xfrm>
              <a:off x="3738"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07" name="Rectangle 19"/>
            <p:cNvSpPr>
              <a:spLocks noChangeArrowheads="1"/>
            </p:cNvSpPr>
            <p:nvPr/>
          </p:nvSpPr>
          <p:spPr bwMode="auto">
            <a:xfrm>
              <a:off x="4170"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08" name="Rectangle 20"/>
            <p:cNvSpPr>
              <a:spLocks noChangeArrowheads="1"/>
            </p:cNvSpPr>
            <p:nvPr/>
          </p:nvSpPr>
          <p:spPr bwMode="auto">
            <a:xfrm>
              <a:off x="4602"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09" name="Text Box 26"/>
            <p:cNvSpPr txBox="1">
              <a:spLocks noChangeArrowheads="1"/>
            </p:cNvSpPr>
            <p:nvPr/>
          </p:nvSpPr>
          <p:spPr bwMode="auto">
            <a:xfrm>
              <a:off x="2873"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367</a:t>
              </a:r>
            </a:p>
          </p:txBody>
        </p:sp>
        <p:sp>
          <p:nvSpPr>
            <p:cNvPr id="781410" name="Text Box 27"/>
            <p:cNvSpPr txBox="1">
              <a:spLocks noChangeArrowheads="1"/>
            </p:cNvSpPr>
            <p:nvPr/>
          </p:nvSpPr>
          <p:spPr bwMode="auto">
            <a:xfrm>
              <a:off x="3308"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503</a:t>
              </a:r>
            </a:p>
          </p:txBody>
        </p:sp>
        <p:sp>
          <p:nvSpPr>
            <p:cNvPr id="781411" name="Text Box 28"/>
            <p:cNvSpPr txBox="1">
              <a:spLocks noChangeArrowheads="1"/>
            </p:cNvSpPr>
            <p:nvPr/>
          </p:nvSpPr>
          <p:spPr bwMode="auto">
            <a:xfrm>
              <a:off x="3743"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809</a:t>
              </a:r>
            </a:p>
          </p:txBody>
        </p:sp>
        <p:sp>
          <p:nvSpPr>
            <p:cNvPr id="781412" name="Text Box 29"/>
            <p:cNvSpPr txBox="1">
              <a:spLocks noChangeArrowheads="1"/>
            </p:cNvSpPr>
            <p:nvPr/>
          </p:nvSpPr>
          <p:spPr bwMode="auto">
            <a:xfrm>
              <a:off x="4170"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946</a:t>
              </a:r>
            </a:p>
          </p:txBody>
        </p:sp>
        <p:sp>
          <p:nvSpPr>
            <p:cNvPr id="781413" name="Text Box 30"/>
            <p:cNvSpPr txBox="1">
              <a:spLocks noChangeArrowheads="1"/>
            </p:cNvSpPr>
            <p:nvPr/>
          </p:nvSpPr>
          <p:spPr bwMode="auto">
            <a:xfrm>
              <a:off x="4605"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987</a:t>
              </a:r>
            </a:p>
          </p:txBody>
        </p:sp>
      </p:grpSp>
      <p:grpSp>
        <p:nvGrpSpPr>
          <p:cNvPr id="8" name="Group 107"/>
          <p:cNvGrpSpPr>
            <a:grpSpLocks/>
          </p:cNvGrpSpPr>
          <p:nvPr/>
        </p:nvGrpSpPr>
        <p:grpSpPr bwMode="auto">
          <a:xfrm>
            <a:off x="4637088" y="5200654"/>
            <a:ext cx="3276600" cy="285751"/>
            <a:chOff x="2921" y="2184"/>
            <a:chExt cx="2064" cy="180"/>
          </a:xfrm>
        </p:grpSpPr>
        <p:sp>
          <p:nvSpPr>
            <p:cNvPr id="781415" name="Text Box 5"/>
            <p:cNvSpPr txBox="1">
              <a:spLocks noChangeArrowheads="1"/>
            </p:cNvSpPr>
            <p:nvPr/>
          </p:nvSpPr>
          <p:spPr bwMode="auto">
            <a:xfrm>
              <a:off x="2921" y="219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0</a:t>
              </a:r>
              <a:endParaRPr lang="en-US" sz="1000" b="0">
                <a:solidFill>
                  <a:srgbClr val="000000"/>
                </a:solidFill>
              </a:endParaRPr>
            </a:p>
          </p:txBody>
        </p:sp>
        <p:sp>
          <p:nvSpPr>
            <p:cNvPr id="781416" name="Text Box 6"/>
            <p:cNvSpPr txBox="1">
              <a:spLocks noChangeArrowheads="1"/>
            </p:cNvSpPr>
            <p:nvPr/>
          </p:nvSpPr>
          <p:spPr bwMode="auto">
            <a:xfrm>
              <a:off x="3353" y="219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1</a:t>
              </a:r>
              <a:endParaRPr lang="en-US" sz="1000" b="0">
                <a:solidFill>
                  <a:srgbClr val="000000"/>
                </a:solidFill>
              </a:endParaRPr>
            </a:p>
          </p:txBody>
        </p:sp>
        <p:sp>
          <p:nvSpPr>
            <p:cNvPr id="781417" name="Text Box 7"/>
            <p:cNvSpPr txBox="1">
              <a:spLocks noChangeArrowheads="1"/>
            </p:cNvSpPr>
            <p:nvPr/>
          </p:nvSpPr>
          <p:spPr bwMode="auto">
            <a:xfrm>
              <a:off x="3785" y="219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2</a:t>
              </a:r>
              <a:endParaRPr lang="en-US" sz="1000" b="0">
                <a:solidFill>
                  <a:srgbClr val="000000"/>
                </a:solidFill>
              </a:endParaRPr>
            </a:p>
          </p:txBody>
        </p:sp>
        <p:sp>
          <p:nvSpPr>
            <p:cNvPr id="781418" name="Text Box 8"/>
            <p:cNvSpPr txBox="1">
              <a:spLocks noChangeArrowheads="1"/>
            </p:cNvSpPr>
            <p:nvPr/>
          </p:nvSpPr>
          <p:spPr bwMode="auto">
            <a:xfrm>
              <a:off x="4217" y="219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3</a:t>
              </a:r>
              <a:endParaRPr lang="en-US" sz="1000" b="0">
                <a:solidFill>
                  <a:srgbClr val="000000"/>
                </a:solidFill>
              </a:endParaRPr>
            </a:p>
          </p:txBody>
        </p:sp>
        <p:sp>
          <p:nvSpPr>
            <p:cNvPr id="781419" name="Text Box 9"/>
            <p:cNvSpPr txBox="1">
              <a:spLocks noChangeArrowheads="1"/>
            </p:cNvSpPr>
            <p:nvPr/>
          </p:nvSpPr>
          <p:spPr bwMode="auto">
            <a:xfrm>
              <a:off x="4649" y="2184"/>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4</a:t>
              </a:r>
              <a:endParaRPr lang="en-US" sz="1000" b="0">
                <a:solidFill>
                  <a:srgbClr val="000000"/>
                </a:solidFill>
              </a:endParaRPr>
            </a:p>
          </p:txBody>
        </p:sp>
      </p:grpSp>
      <p:grpSp>
        <p:nvGrpSpPr>
          <p:cNvPr id="9" name="Group 115"/>
          <p:cNvGrpSpPr>
            <a:grpSpLocks/>
          </p:cNvGrpSpPr>
          <p:nvPr/>
        </p:nvGrpSpPr>
        <p:grpSpPr bwMode="auto">
          <a:xfrm>
            <a:off x="4495800" y="5745163"/>
            <a:ext cx="3578225" cy="762000"/>
            <a:chOff x="2834" y="1872"/>
            <a:chExt cx="2254" cy="480"/>
          </a:xfrm>
        </p:grpSpPr>
        <p:sp>
          <p:nvSpPr>
            <p:cNvPr id="781421" name="Rectangle 116"/>
            <p:cNvSpPr>
              <a:spLocks noChangeArrowheads="1"/>
            </p:cNvSpPr>
            <p:nvPr/>
          </p:nvSpPr>
          <p:spPr bwMode="auto">
            <a:xfrm>
              <a:off x="2834" y="1872"/>
              <a:ext cx="2254" cy="480"/>
            </a:xfrm>
            <a:prstGeom prst="rect">
              <a:avLst/>
            </a:prstGeom>
            <a:solidFill>
              <a:srgbClr val="CC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781422" name="Rectangle 16"/>
            <p:cNvSpPr>
              <a:spLocks noChangeArrowheads="1"/>
            </p:cNvSpPr>
            <p:nvPr/>
          </p:nvSpPr>
          <p:spPr bwMode="auto">
            <a:xfrm>
              <a:off x="2874"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23" name="Rectangle 17"/>
            <p:cNvSpPr>
              <a:spLocks noChangeArrowheads="1"/>
            </p:cNvSpPr>
            <p:nvPr/>
          </p:nvSpPr>
          <p:spPr bwMode="auto">
            <a:xfrm>
              <a:off x="3306"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24" name="Rectangle 18"/>
            <p:cNvSpPr>
              <a:spLocks noChangeArrowheads="1"/>
            </p:cNvSpPr>
            <p:nvPr/>
          </p:nvSpPr>
          <p:spPr bwMode="auto">
            <a:xfrm>
              <a:off x="3738"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25" name="Rectangle 19"/>
            <p:cNvSpPr>
              <a:spLocks noChangeArrowheads="1"/>
            </p:cNvSpPr>
            <p:nvPr/>
          </p:nvSpPr>
          <p:spPr bwMode="auto">
            <a:xfrm>
              <a:off x="4170"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26" name="Rectangle 20"/>
            <p:cNvSpPr>
              <a:spLocks noChangeArrowheads="1"/>
            </p:cNvSpPr>
            <p:nvPr/>
          </p:nvSpPr>
          <p:spPr bwMode="auto">
            <a:xfrm>
              <a:off x="4602" y="1920"/>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27" name="Text Box 26"/>
            <p:cNvSpPr txBox="1">
              <a:spLocks noChangeArrowheads="1"/>
            </p:cNvSpPr>
            <p:nvPr/>
          </p:nvSpPr>
          <p:spPr bwMode="auto">
            <a:xfrm>
              <a:off x="2873"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236</a:t>
              </a:r>
            </a:p>
          </p:txBody>
        </p:sp>
        <p:sp>
          <p:nvSpPr>
            <p:cNvPr id="781428" name="Text Box 27"/>
            <p:cNvSpPr txBox="1">
              <a:spLocks noChangeArrowheads="1"/>
            </p:cNvSpPr>
            <p:nvPr/>
          </p:nvSpPr>
          <p:spPr bwMode="auto">
            <a:xfrm>
              <a:off x="3308"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259</a:t>
              </a:r>
            </a:p>
          </p:txBody>
        </p:sp>
        <p:sp>
          <p:nvSpPr>
            <p:cNvPr id="781429" name="Text Box 28"/>
            <p:cNvSpPr txBox="1">
              <a:spLocks noChangeArrowheads="1"/>
            </p:cNvSpPr>
            <p:nvPr/>
          </p:nvSpPr>
          <p:spPr bwMode="auto">
            <a:xfrm>
              <a:off x="3743"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361</a:t>
              </a:r>
            </a:p>
          </p:txBody>
        </p:sp>
        <p:sp>
          <p:nvSpPr>
            <p:cNvPr id="781430" name="Text Box 29"/>
            <p:cNvSpPr txBox="1">
              <a:spLocks noChangeArrowheads="1"/>
            </p:cNvSpPr>
            <p:nvPr/>
          </p:nvSpPr>
          <p:spPr bwMode="auto">
            <a:xfrm>
              <a:off x="4170"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659</a:t>
              </a:r>
            </a:p>
          </p:txBody>
        </p:sp>
        <p:sp>
          <p:nvSpPr>
            <p:cNvPr id="781431" name="Text Box 30"/>
            <p:cNvSpPr txBox="1">
              <a:spLocks noChangeArrowheads="1"/>
            </p:cNvSpPr>
            <p:nvPr/>
          </p:nvSpPr>
          <p:spPr bwMode="auto">
            <a:xfrm>
              <a:off x="4605" y="1932"/>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838</a:t>
              </a:r>
            </a:p>
          </p:txBody>
        </p:sp>
      </p:grpSp>
      <p:grpSp>
        <p:nvGrpSpPr>
          <p:cNvPr id="10" name="Group 109"/>
          <p:cNvGrpSpPr>
            <a:grpSpLocks/>
          </p:cNvGrpSpPr>
          <p:nvPr/>
        </p:nvGrpSpPr>
        <p:grpSpPr bwMode="auto">
          <a:xfrm>
            <a:off x="4637088" y="6242052"/>
            <a:ext cx="3276600" cy="274637"/>
            <a:chOff x="2921" y="2191"/>
            <a:chExt cx="2064" cy="173"/>
          </a:xfrm>
        </p:grpSpPr>
        <p:sp>
          <p:nvSpPr>
            <p:cNvPr id="781433" name="Text Box 5"/>
            <p:cNvSpPr txBox="1">
              <a:spLocks noChangeArrowheads="1"/>
            </p:cNvSpPr>
            <p:nvPr/>
          </p:nvSpPr>
          <p:spPr bwMode="auto">
            <a:xfrm>
              <a:off x="2921" y="219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0</a:t>
              </a:r>
              <a:endParaRPr lang="en-US" sz="1000" b="0">
                <a:solidFill>
                  <a:srgbClr val="000000"/>
                </a:solidFill>
              </a:endParaRPr>
            </a:p>
          </p:txBody>
        </p:sp>
        <p:sp>
          <p:nvSpPr>
            <p:cNvPr id="781434" name="Text Box 6"/>
            <p:cNvSpPr txBox="1">
              <a:spLocks noChangeArrowheads="1"/>
            </p:cNvSpPr>
            <p:nvPr/>
          </p:nvSpPr>
          <p:spPr bwMode="auto">
            <a:xfrm>
              <a:off x="3353" y="219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1</a:t>
              </a:r>
              <a:endParaRPr lang="en-US" sz="1000" b="0">
                <a:solidFill>
                  <a:srgbClr val="000000"/>
                </a:solidFill>
              </a:endParaRPr>
            </a:p>
          </p:txBody>
        </p:sp>
        <p:sp>
          <p:nvSpPr>
            <p:cNvPr id="781435" name="Text Box 7"/>
            <p:cNvSpPr txBox="1">
              <a:spLocks noChangeArrowheads="1"/>
            </p:cNvSpPr>
            <p:nvPr/>
          </p:nvSpPr>
          <p:spPr bwMode="auto">
            <a:xfrm>
              <a:off x="3785" y="219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2</a:t>
              </a:r>
              <a:endParaRPr lang="en-US" sz="1000" b="0">
                <a:solidFill>
                  <a:srgbClr val="000000"/>
                </a:solidFill>
              </a:endParaRPr>
            </a:p>
          </p:txBody>
        </p:sp>
        <p:sp>
          <p:nvSpPr>
            <p:cNvPr id="781436" name="Text Box 8"/>
            <p:cNvSpPr txBox="1">
              <a:spLocks noChangeArrowheads="1"/>
            </p:cNvSpPr>
            <p:nvPr/>
          </p:nvSpPr>
          <p:spPr bwMode="auto">
            <a:xfrm>
              <a:off x="4217" y="219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3</a:t>
              </a:r>
              <a:endParaRPr lang="en-US" sz="1000" b="0">
                <a:solidFill>
                  <a:srgbClr val="000000"/>
                </a:solidFill>
              </a:endParaRPr>
            </a:p>
          </p:txBody>
        </p:sp>
        <p:sp>
          <p:nvSpPr>
            <p:cNvPr id="781437" name="Text Box 9"/>
            <p:cNvSpPr txBox="1">
              <a:spLocks noChangeArrowheads="1"/>
            </p:cNvSpPr>
            <p:nvPr/>
          </p:nvSpPr>
          <p:spPr bwMode="auto">
            <a:xfrm>
              <a:off x="4649" y="2191"/>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4</a:t>
              </a:r>
              <a:endParaRPr lang="en-US" sz="1000" b="0">
                <a:solidFill>
                  <a:srgbClr val="000000"/>
                </a:solidFill>
              </a:endParaRPr>
            </a:p>
          </p:txBody>
        </p:sp>
      </p:grpSp>
      <p:sp>
        <p:nvSpPr>
          <p:cNvPr id="781438" name="Text Box 127"/>
          <p:cNvSpPr txBox="1">
            <a:spLocks noChangeArrowheads="1"/>
          </p:cNvSpPr>
          <p:nvPr/>
        </p:nvSpPr>
        <p:spPr bwMode="auto">
          <a:xfrm>
            <a:off x="1127125" y="3146048"/>
            <a:ext cx="595313" cy="366712"/>
          </a:xfrm>
          <a:prstGeom prst="rect">
            <a:avLst/>
          </a:prstGeom>
          <a:noFill/>
          <a:ln w="9525">
            <a:noFill/>
            <a:miter lim="800000"/>
            <a:headEnd/>
            <a:tailEnd/>
          </a:ln>
        </p:spPr>
        <p:txBody>
          <a:bodyPr wrap="none">
            <a:prstTxWarp prst="textNoShape">
              <a:avLst/>
            </a:prstTxWarp>
            <a:spAutoFit/>
          </a:bodyPr>
          <a:lstStyle/>
          <a:p>
            <a:r>
              <a:rPr lang="en-US" sz="1800">
                <a:solidFill>
                  <a:srgbClr val="000000"/>
                </a:solidFill>
                <a:latin typeface="Courier New" charset="0"/>
              </a:rPr>
              <a:t>vec</a:t>
            </a:r>
            <a:endParaRPr lang="en-US">
              <a:solidFill>
                <a:srgbClr val="000000"/>
              </a:solidFill>
            </a:endParaRPr>
          </a:p>
        </p:txBody>
      </p:sp>
      <p:sp>
        <p:nvSpPr>
          <p:cNvPr id="2223" name="Rectangle 16"/>
          <p:cNvSpPr>
            <a:spLocks noChangeArrowheads="1"/>
          </p:cNvSpPr>
          <p:nvPr/>
        </p:nvSpPr>
        <p:spPr bwMode="auto">
          <a:xfrm>
            <a:off x="1143000" y="3494088"/>
            <a:ext cx="74613" cy="466725"/>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grpSp>
        <p:nvGrpSpPr>
          <p:cNvPr id="11" name="Group 163"/>
          <p:cNvGrpSpPr>
            <a:grpSpLocks/>
          </p:cNvGrpSpPr>
          <p:nvPr/>
        </p:nvGrpSpPr>
        <p:grpSpPr bwMode="auto">
          <a:xfrm>
            <a:off x="1143000" y="3498846"/>
            <a:ext cx="695325" cy="704850"/>
            <a:chOff x="720" y="3552"/>
            <a:chExt cx="438" cy="444"/>
          </a:xfrm>
        </p:grpSpPr>
        <p:sp>
          <p:nvSpPr>
            <p:cNvPr id="781441" name="Text Box 5"/>
            <p:cNvSpPr txBox="1">
              <a:spLocks noChangeArrowheads="1"/>
            </p:cNvSpPr>
            <p:nvPr/>
          </p:nvSpPr>
          <p:spPr bwMode="auto">
            <a:xfrm>
              <a:off x="768" y="3823"/>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0</a:t>
              </a:r>
              <a:endParaRPr lang="en-US" sz="1000" b="0">
                <a:solidFill>
                  <a:srgbClr val="000000"/>
                </a:solidFill>
              </a:endParaRPr>
            </a:p>
          </p:txBody>
        </p:sp>
        <p:sp>
          <p:nvSpPr>
            <p:cNvPr id="781442" name="Rectangle 16"/>
            <p:cNvSpPr>
              <a:spLocks noChangeArrowheads="1"/>
            </p:cNvSpPr>
            <p:nvPr/>
          </p:nvSpPr>
          <p:spPr bwMode="auto">
            <a:xfrm>
              <a:off x="721" y="3552"/>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43" name="Text Box 26"/>
            <p:cNvSpPr txBox="1">
              <a:spLocks noChangeArrowheads="1"/>
            </p:cNvSpPr>
            <p:nvPr/>
          </p:nvSpPr>
          <p:spPr bwMode="auto">
            <a:xfrm>
              <a:off x="720" y="3564"/>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236</a:t>
              </a:r>
            </a:p>
          </p:txBody>
        </p:sp>
      </p:grpSp>
      <p:grpSp>
        <p:nvGrpSpPr>
          <p:cNvPr id="12" name="Group 164"/>
          <p:cNvGrpSpPr>
            <a:grpSpLocks/>
          </p:cNvGrpSpPr>
          <p:nvPr/>
        </p:nvGrpSpPr>
        <p:grpSpPr bwMode="auto">
          <a:xfrm>
            <a:off x="1830388" y="3498846"/>
            <a:ext cx="693737" cy="704850"/>
            <a:chOff x="1153" y="3552"/>
            <a:chExt cx="437" cy="444"/>
          </a:xfrm>
        </p:grpSpPr>
        <p:sp>
          <p:nvSpPr>
            <p:cNvPr id="781445" name="Text Box 6"/>
            <p:cNvSpPr txBox="1">
              <a:spLocks noChangeArrowheads="1"/>
            </p:cNvSpPr>
            <p:nvPr/>
          </p:nvSpPr>
          <p:spPr bwMode="auto">
            <a:xfrm>
              <a:off x="1200" y="3823"/>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1</a:t>
              </a:r>
              <a:endParaRPr lang="en-US" sz="1000" b="0">
                <a:solidFill>
                  <a:srgbClr val="000000"/>
                </a:solidFill>
              </a:endParaRPr>
            </a:p>
          </p:txBody>
        </p:sp>
        <p:sp>
          <p:nvSpPr>
            <p:cNvPr id="781446" name="Rectangle 17"/>
            <p:cNvSpPr>
              <a:spLocks noChangeArrowheads="1"/>
            </p:cNvSpPr>
            <p:nvPr/>
          </p:nvSpPr>
          <p:spPr bwMode="auto">
            <a:xfrm>
              <a:off x="1153" y="3552"/>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47" name="Text Box 27"/>
            <p:cNvSpPr txBox="1">
              <a:spLocks noChangeArrowheads="1"/>
            </p:cNvSpPr>
            <p:nvPr/>
          </p:nvSpPr>
          <p:spPr bwMode="auto">
            <a:xfrm>
              <a:off x="1155" y="3564"/>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259</a:t>
              </a:r>
            </a:p>
          </p:txBody>
        </p:sp>
      </p:grpSp>
      <p:grpSp>
        <p:nvGrpSpPr>
          <p:cNvPr id="13" name="Group 165"/>
          <p:cNvGrpSpPr>
            <a:grpSpLocks/>
          </p:cNvGrpSpPr>
          <p:nvPr/>
        </p:nvGrpSpPr>
        <p:grpSpPr bwMode="auto">
          <a:xfrm>
            <a:off x="2516188" y="3498846"/>
            <a:ext cx="693737" cy="704850"/>
            <a:chOff x="1585" y="3552"/>
            <a:chExt cx="437" cy="444"/>
          </a:xfrm>
        </p:grpSpPr>
        <p:sp>
          <p:nvSpPr>
            <p:cNvPr id="781449" name="Text Box 7"/>
            <p:cNvSpPr txBox="1">
              <a:spLocks noChangeArrowheads="1"/>
            </p:cNvSpPr>
            <p:nvPr/>
          </p:nvSpPr>
          <p:spPr bwMode="auto">
            <a:xfrm>
              <a:off x="1632" y="3823"/>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2</a:t>
              </a:r>
              <a:endParaRPr lang="en-US" sz="1000" b="0">
                <a:solidFill>
                  <a:srgbClr val="000000"/>
                </a:solidFill>
              </a:endParaRPr>
            </a:p>
          </p:txBody>
        </p:sp>
        <p:sp>
          <p:nvSpPr>
            <p:cNvPr id="781450" name="Rectangle 18"/>
            <p:cNvSpPr>
              <a:spLocks noChangeArrowheads="1"/>
            </p:cNvSpPr>
            <p:nvPr/>
          </p:nvSpPr>
          <p:spPr bwMode="auto">
            <a:xfrm>
              <a:off x="1585" y="3552"/>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51" name="Text Box 28"/>
            <p:cNvSpPr txBox="1">
              <a:spLocks noChangeArrowheads="1"/>
            </p:cNvSpPr>
            <p:nvPr/>
          </p:nvSpPr>
          <p:spPr bwMode="auto">
            <a:xfrm>
              <a:off x="1590" y="3564"/>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361</a:t>
              </a:r>
            </a:p>
          </p:txBody>
        </p:sp>
      </p:grpSp>
      <p:grpSp>
        <p:nvGrpSpPr>
          <p:cNvPr id="14" name="Group 166"/>
          <p:cNvGrpSpPr>
            <a:grpSpLocks/>
          </p:cNvGrpSpPr>
          <p:nvPr/>
        </p:nvGrpSpPr>
        <p:grpSpPr bwMode="auto">
          <a:xfrm>
            <a:off x="3201988" y="3498846"/>
            <a:ext cx="693737" cy="704850"/>
            <a:chOff x="2017" y="3552"/>
            <a:chExt cx="437" cy="444"/>
          </a:xfrm>
        </p:grpSpPr>
        <p:sp>
          <p:nvSpPr>
            <p:cNvPr id="781453" name="Text Box 8"/>
            <p:cNvSpPr txBox="1">
              <a:spLocks noChangeArrowheads="1"/>
            </p:cNvSpPr>
            <p:nvPr/>
          </p:nvSpPr>
          <p:spPr bwMode="auto">
            <a:xfrm>
              <a:off x="2064" y="3823"/>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3</a:t>
              </a:r>
              <a:endParaRPr lang="en-US" sz="1000" b="0">
                <a:solidFill>
                  <a:srgbClr val="000000"/>
                </a:solidFill>
              </a:endParaRPr>
            </a:p>
          </p:txBody>
        </p:sp>
        <p:sp>
          <p:nvSpPr>
            <p:cNvPr id="781454" name="Rectangle 19"/>
            <p:cNvSpPr>
              <a:spLocks noChangeArrowheads="1"/>
            </p:cNvSpPr>
            <p:nvPr/>
          </p:nvSpPr>
          <p:spPr bwMode="auto">
            <a:xfrm>
              <a:off x="2017" y="3552"/>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55" name="Text Box 29"/>
            <p:cNvSpPr txBox="1">
              <a:spLocks noChangeArrowheads="1"/>
            </p:cNvSpPr>
            <p:nvPr/>
          </p:nvSpPr>
          <p:spPr bwMode="auto">
            <a:xfrm>
              <a:off x="2017" y="3564"/>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367</a:t>
              </a:r>
            </a:p>
          </p:txBody>
        </p:sp>
      </p:grpSp>
      <p:grpSp>
        <p:nvGrpSpPr>
          <p:cNvPr id="15" name="Group 167"/>
          <p:cNvGrpSpPr>
            <a:grpSpLocks/>
          </p:cNvGrpSpPr>
          <p:nvPr/>
        </p:nvGrpSpPr>
        <p:grpSpPr bwMode="auto">
          <a:xfrm>
            <a:off x="3887788" y="3498846"/>
            <a:ext cx="693737" cy="704850"/>
            <a:chOff x="2449" y="3552"/>
            <a:chExt cx="437" cy="444"/>
          </a:xfrm>
        </p:grpSpPr>
        <p:sp>
          <p:nvSpPr>
            <p:cNvPr id="781457" name="Text Box 9"/>
            <p:cNvSpPr txBox="1">
              <a:spLocks noChangeArrowheads="1"/>
            </p:cNvSpPr>
            <p:nvPr/>
          </p:nvSpPr>
          <p:spPr bwMode="auto">
            <a:xfrm>
              <a:off x="2496" y="3823"/>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4</a:t>
              </a:r>
              <a:endParaRPr lang="en-US" sz="1000" b="0">
                <a:solidFill>
                  <a:srgbClr val="000000"/>
                </a:solidFill>
              </a:endParaRPr>
            </a:p>
          </p:txBody>
        </p:sp>
        <p:sp>
          <p:nvSpPr>
            <p:cNvPr id="781458" name="Rectangle 20"/>
            <p:cNvSpPr>
              <a:spLocks noChangeArrowheads="1"/>
            </p:cNvSpPr>
            <p:nvPr/>
          </p:nvSpPr>
          <p:spPr bwMode="auto">
            <a:xfrm>
              <a:off x="2449" y="3552"/>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59" name="Text Box 30"/>
            <p:cNvSpPr txBox="1">
              <a:spLocks noChangeArrowheads="1"/>
            </p:cNvSpPr>
            <p:nvPr/>
          </p:nvSpPr>
          <p:spPr bwMode="auto">
            <a:xfrm>
              <a:off x="2452" y="3564"/>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503</a:t>
              </a:r>
            </a:p>
          </p:txBody>
        </p:sp>
      </p:grpSp>
      <p:grpSp>
        <p:nvGrpSpPr>
          <p:cNvPr id="16" name="Group 168"/>
          <p:cNvGrpSpPr>
            <a:grpSpLocks/>
          </p:cNvGrpSpPr>
          <p:nvPr/>
        </p:nvGrpSpPr>
        <p:grpSpPr bwMode="auto">
          <a:xfrm>
            <a:off x="4570413" y="3498846"/>
            <a:ext cx="696912" cy="704850"/>
            <a:chOff x="2879" y="3552"/>
            <a:chExt cx="439" cy="444"/>
          </a:xfrm>
        </p:grpSpPr>
        <p:sp>
          <p:nvSpPr>
            <p:cNvPr id="781461" name="Text Box 10"/>
            <p:cNvSpPr txBox="1">
              <a:spLocks noChangeArrowheads="1"/>
            </p:cNvSpPr>
            <p:nvPr/>
          </p:nvSpPr>
          <p:spPr bwMode="auto">
            <a:xfrm>
              <a:off x="2928" y="3823"/>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5</a:t>
              </a:r>
              <a:endParaRPr lang="en-US" sz="1000" b="0">
                <a:solidFill>
                  <a:srgbClr val="000000"/>
                </a:solidFill>
              </a:endParaRPr>
            </a:p>
          </p:txBody>
        </p:sp>
        <p:sp>
          <p:nvSpPr>
            <p:cNvPr id="781462" name="Rectangle 21"/>
            <p:cNvSpPr>
              <a:spLocks noChangeArrowheads="1"/>
            </p:cNvSpPr>
            <p:nvPr/>
          </p:nvSpPr>
          <p:spPr bwMode="auto">
            <a:xfrm>
              <a:off x="2881" y="3552"/>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63" name="Text Box 31"/>
            <p:cNvSpPr txBox="1">
              <a:spLocks noChangeArrowheads="1"/>
            </p:cNvSpPr>
            <p:nvPr/>
          </p:nvSpPr>
          <p:spPr bwMode="auto">
            <a:xfrm>
              <a:off x="2879" y="3564"/>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659</a:t>
              </a:r>
            </a:p>
          </p:txBody>
        </p:sp>
      </p:grpSp>
      <p:grpSp>
        <p:nvGrpSpPr>
          <p:cNvPr id="17" name="Group 169"/>
          <p:cNvGrpSpPr>
            <a:grpSpLocks/>
          </p:cNvGrpSpPr>
          <p:nvPr/>
        </p:nvGrpSpPr>
        <p:grpSpPr bwMode="auto">
          <a:xfrm>
            <a:off x="5259388" y="3498846"/>
            <a:ext cx="693737" cy="704850"/>
            <a:chOff x="3313" y="3552"/>
            <a:chExt cx="437" cy="444"/>
          </a:xfrm>
        </p:grpSpPr>
        <p:sp>
          <p:nvSpPr>
            <p:cNvPr id="781465" name="Text Box 11"/>
            <p:cNvSpPr txBox="1">
              <a:spLocks noChangeArrowheads="1"/>
            </p:cNvSpPr>
            <p:nvPr/>
          </p:nvSpPr>
          <p:spPr bwMode="auto">
            <a:xfrm>
              <a:off x="3360" y="3823"/>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6</a:t>
              </a:r>
              <a:endParaRPr lang="en-US" sz="1000" b="0">
                <a:solidFill>
                  <a:srgbClr val="000000"/>
                </a:solidFill>
              </a:endParaRPr>
            </a:p>
          </p:txBody>
        </p:sp>
        <p:sp>
          <p:nvSpPr>
            <p:cNvPr id="781466" name="Rectangle 22"/>
            <p:cNvSpPr>
              <a:spLocks noChangeArrowheads="1"/>
            </p:cNvSpPr>
            <p:nvPr/>
          </p:nvSpPr>
          <p:spPr bwMode="auto">
            <a:xfrm>
              <a:off x="3313" y="3552"/>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67" name="Text Box 32"/>
            <p:cNvSpPr txBox="1">
              <a:spLocks noChangeArrowheads="1"/>
            </p:cNvSpPr>
            <p:nvPr/>
          </p:nvSpPr>
          <p:spPr bwMode="auto">
            <a:xfrm>
              <a:off x="3314" y="3564"/>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809</a:t>
              </a:r>
            </a:p>
          </p:txBody>
        </p:sp>
      </p:grpSp>
      <p:grpSp>
        <p:nvGrpSpPr>
          <p:cNvPr id="18" name="Group 170"/>
          <p:cNvGrpSpPr>
            <a:grpSpLocks/>
          </p:cNvGrpSpPr>
          <p:nvPr/>
        </p:nvGrpSpPr>
        <p:grpSpPr bwMode="auto">
          <a:xfrm>
            <a:off x="5945188" y="3498846"/>
            <a:ext cx="693737" cy="704850"/>
            <a:chOff x="3745" y="3552"/>
            <a:chExt cx="437" cy="444"/>
          </a:xfrm>
        </p:grpSpPr>
        <p:sp>
          <p:nvSpPr>
            <p:cNvPr id="781469" name="Text Box 12"/>
            <p:cNvSpPr txBox="1">
              <a:spLocks noChangeArrowheads="1"/>
            </p:cNvSpPr>
            <p:nvPr/>
          </p:nvSpPr>
          <p:spPr bwMode="auto">
            <a:xfrm>
              <a:off x="3792" y="3823"/>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7</a:t>
              </a:r>
              <a:endParaRPr lang="en-US" sz="1000" b="0">
                <a:solidFill>
                  <a:srgbClr val="000000"/>
                </a:solidFill>
              </a:endParaRPr>
            </a:p>
          </p:txBody>
        </p:sp>
        <p:sp>
          <p:nvSpPr>
            <p:cNvPr id="781470" name="Rectangle 23"/>
            <p:cNvSpPr>
              <a:spLocks noChangeArrowheads="1"/>
            </p:cNvSpPr>
            <p:nvPr/>
          </p:nvSpPr>
          <p:spPr bwMode="auto">
            <a:xfrm>
              <a:off x="3745" y="3552"/>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71" name="Text Box 33"/>
            <p:cNvSpPr txBox="1">
              <a:spLocks noChangeArrowheads="1"/>
            </p:cNvSpPr>
            <p:nvPr/>
          </p:nvSpPr>
          <p:spPr bwMode="auto">
            <a:xfrm>
              <a:off x="3749" y="3564"/>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838</a:t>
              </a:r>
            </a:p>
          </p:txBody>
        </p:sp>
      </p:grpSp>
      <p:grpSp>
        <p:nvGrpSpPr>
          <p:cNvPr id="19" name="Group 171"/>
          <p:cNvGrpSpPr>
            <a:grpSpLocks/>
          </p:cNvGrpSpPr>
          <p:nvPr/>
        </p:nvGrpSpPr>
        <p:grpSpPr bwMode="auto">
          <a:xfrm>
            <a:off x="6629400" y="3498846"/>
            <a:ext cx="695325" cy="704850"/>
            <a:chOff x="4176" y="3552"/>
            <a:chExt cx="438" cy="444"/>
          </a:xfrm>
        </p:grpSpPr>
        <p:sp>
          <p:nvSpPr>
            <p:cNvPr id="781473" name="Text Box 13"/>
            <p:cNvSpPr txBox="1">
              <a:spLocks noChangeArrowheads="1"/>
            </p:cNvSpPr>
            <p:nvPr/>
          </p:nvSpPr>
          <p:spPr bwMode="auto">
            <a:xfrm>
              <a:off x="4224" y="3823"/>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8</a:t>
              </a:r>
              <a:endParaRPr lang="en-US" sz="1000" b="0">
                <a:solidFill>
                  <a:srgbClr val="000000"/>
                </a:solidFill>
              </a:endParaRPr>
            </a:p>
          </p:txBody>
        </p:sp>
        <p:sp>
          <p:nvSpPr>
            <p:cNvPr id="781474" name="Rectangle 24"/>
            <p:cNvSpPr>
              <a:spLocks noChangeArrowheads="1"/>
            </p:cNvSpPr>
            <p:nvPr/>
          </p:nvSpPr>
          <p:spPr bwMode="auto">
            <a:xfrm>
              <a:off x="4177" y="3552"/>
              <a:ext cx="437"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75" name="Text Box 34"/>
            <p:cNvSpPr txBox="1">
              <a:spLocks noChangeArrowheads="1"/>
            </p:cNvSpPr>
            <p:nvPr/>
          </p:nvSpPr>
          <p:spPr bwMode="auto">
            <a:xfrm>
              <a:off x="4176" y="3564"/>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946</a:t>
              </a:r>
            </a:p>
          </p:txBody>
        </p:sp>
      </p:grpSp>
      <p:grpSp>
        <p:nvGrpSpPr>
          <p:cNvPr id="20" name="Group 172"/>
          <p:cNvGrpSpPr>
            <a:grpSpLocks/>
          </p:cNvGrpSpPr>
          <p:nvPr/>
        </p:nvGrpSpPr>
        <p:grpSpPr bwMode="auto">
          <a:xfrm>
            <a:off x="7316788" y="3498846"/>
            <a:ext cx="684212" cy="704850"/>
            <a:chOff x="4609" y="3552"/>
            <a:chExt cx="431" cy="444"/>
          </a:xfrm>
        </p:grpSpPr>
        <p:sp>
          <p:nvSpPr>
            <p:cNvPr id="781477" name="Text Box 14"/>
            <p:cNvSpPr txBox="1">
              <a:spLocks noChangeArrowheads="1"/>
            </p:cNvSpPr>
            <p:nvPr/>
          </p:nvSpPr>
          <p:spPr bwMode="auto">
            <a:xfrm>
              <a:off x="4656" y="3823"/>
              <a:ext cx="336" cy="173"/>
            </a:xfrm>
            <a:prstGeom prst="rect">
              <a:avLst/>
            </a:prstGeom>
            <a:noFill/>
            <a:ln w="9525">
              <a:noFill/>
              <a:miter lim="800000"/>
              <a:headEnd/>
              <a:tailEnd/>
            </a:ln>
          </p:spPr>
          <p:txBody>
            <a:bodyPr>
              <a:prstTxWarp prst="textNoShape">
                <a:avLst/>
              </a:prstTxWarp>
              <a:spAutoFit/>
            </a:bodyPr>
            <a:lstStyle/>
            <a:p>
              <a:pPr algn="ctr">
                <a:spcBef>
                  <a:spcPct val="50000"/>
                </a:spcBef>
              </a:pPr>
              <a:r>
                <a:rPr lang="en-US" sz="1200" b="0">
                  <a:solidFill>
                    <a:srgbClr val="000000"/>
                  </a:solidFill>
                </a:rPr>
                <a:t>9</a:t>
              </a:r>
              <a:endParaRPr lang="en-US" sz="1000" b="0">
                <a:solidFill>
                  <a:srgbClr val="000000"/>
                </a:solidFill>
              </a:endParaRPr>
            </a:p>
          </p:txBody>
        </p:sp>
        <p:sp>
          <p:nvSpPr>
            <p:cNvPr id="781478" name="Rectangle 25"/>
            <p:cNvSpPr>
              <a:spLocks noChangeArrowheads="1"/>
            </p:cNvSpPr>
            <p:nvPr/>
          </p:nvSpPr>
          <p:spPr bwMode="auto">
            <a:xfrm>
              <a:off x="4609" y="3552"/>
              <a:ext cx="430" cy="294"/>
            </a:xfrm>
            <a:prstGeom prst="rect">
              <a:avLst/>
            </a:prstGeom>
            <a:solidFill>
              <a:schemeClr val="bg1"/>
            </a:solidFill>
            <a:ln w="9525">
              <a:solidFill>
                <a:schemeClr val="tx1"/>
              </a:solidFill>
              <a:miter lim="800000"/>
              <a:headEnd/>
              <a:tailEnd/>
            </a:ln>
          </p:spPr>
          <p:txBody>
            <a:bodyPr wrap="none" anchor="ctr">
              <a:prstTxWarp prst="textNoShape">
                <a:avLst/>
              </a:prstTxWarp>
            </a:bodyPr>
            <a:lstStyle/>
            <a:p>
              <a:endParaRPr lang="en-US">
                <a:solidFill>
                  <a:srgbClr val="000000"/>
                </a:solidFill>
              </a:endParaRPr>
            </a:p>
          </p:txBody>
        </p:sp>
        <p:sp>
          <p:nvSpPr>
            <p:cNvPr id="781479" name="Text Box 35"/>
            <p:cNvSpPr txBox="1">
              <a:spLocks noChangeArrowheads="1"/>
            </p:cNvSpPr>
            <p:nvPr/>
          </p:nvSpPr>
          <p:spPr bwMode="auto">
            <a:xfrm>
              <a:off x="4611" y="3564"/>
              <a:ext cx="429" cy="265"/>
            </a:xfrm>
            <a:prstGeom prst="rect">
              <a:avLst/>
            </a:prstGeom>
            <a:noFill/>
            <a:ln w="9525">
              <a:noFill/>
              <a:miter lim="800000"/>
              <a:headEnd/>
              <a:tailEnd/>
            </a:ln>
          </p:spPr>
          <p:txBody>
            <a:bodyPr>
              <a:prstTxWarp prst="textNoShape">
                <a:avLst/>
              </a:prstTxWarp>
              <a:spAutoFit/>
            </a:bodyPr>
            <a:lstStyle/>
            <a:p>
              <a:pPr algn="ctr">
                <a:lnSpc>
                  <a:spcPct val="90000"/>
                </a:lnSpc>
              </a:pPr>
              <a:r>
                <a:rPr lang="en-US" sz="2400" b="0">
                  <a:solidFill>
                    <a:srgbClr val="000000"/>
                  </a:solidFill>
                </a:rPr>
                <a:t>987</a:t>
              </a:r>
            </a:p>
          </p:txBody>
        </p:sp>
      </p:grpSp>
      <p:sp>
        <p:nvSpPr>
          <p:cNvPr id="2225" name="Rectangle 177"/>
          <p:cNvSpPr>
            <a:spLocks noChangeArrowheads="1"/>
          </p:cNvSpPr>
          <p:nvPr/>
        </p:nvSpPr>
        <p:spPr bwMode="auto">
          <a:xfrm>
            <a:off x="4632325" y="4820860"/>
            <a:ext cx="539750" cy="381000"/>
          </a:xfrm>
          <a:prstGeom prst="rect">
            <a:avLst/>
          </a:prstGeom>
          <a:solidFill>
            <a:srgbClr val="FF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2226" name="Rectangle 178"/>
          <p:cNvSpPr>
            <a:spLocks noChangeArrowheads="1"/>
          </p:cNvSpPr>
          <p:nvPr/>
        </p:nvSpPr>
        <p:spPr bwMode="auto">
          <a:xfrm>
            <a:off x="5327650" y="4820860"/>
            <a:ext cx="539750" cy="381000"/>
          </a:xfrm>
          <a:prstGeom prst="rect">
            <a:avLst/>
          </a:prstGeom>
          <a:solidFill>
            <a:srgbClr val="FF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2227" name="Rectangle 179"/>
          <p:cNvSpPr>
            <a:spLocks noChangeArrowheads="1"/>
          </p:cNvSpPr>
          <p:nvPr/>
        </p:nvSpPr>
        <p:spPr bwMode="auto">
          <a:xfrm>
            <a:off x="6010275" y="4820860"/>
            <a:ext cx="539750" cy="381000"/>
          </a:xfrm>
          <a:prstGeom prst="rect">
            <a:avLst/>
          </a:prstGeom>
          <a:solidFill>
            <a:srgbClr val="FF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2228" name="Rectangle 180"/>
          <p:cNvSpPr>
            <a:spLocks noChangeArrowheads="1"/>
          </p:cNvSpPr>
          <p:nvPr/>
        </p:nvSpPr>
        <p:spPr bwMode="auto">
          <a:xfrm>
            <a:off x="6692900" y="4820860"/>
            <a:ext cx="539750" cy="381000"/>
          </a:xfrm>
          <a:prstGeom prst="rect">
            <a:avLst/>
          </a:prstGeom>
          <a:solidFill>
            <a:srgbClr val="FF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2229" name="Rectangle 181"/>
          <p:cNvSpPr>
            <a:spLocks noChangeArrowheads="1"/>
          </p:cNvSpPr>
          <p:nvPr/>
        </p:nvSpPr>
        <p:spPr bwMode="auto">
          <a:xfrm>
            <a:off x="7388225" y="4820860"/>
            <a:ext cx="539750" cy="381000"/>
          </a:xfrm>
          <a:prstGeom prst="rect">
            <a:avLst/>
          </a:prstGeom>
          <a:solidFill>
            <a:srgbClr val="FF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2230" name="Rectangle 182"/>
          <p:cNvSpPr>
            <a:spLocks noChangeArrowheads="1"/>
          </p:cNvSpPr>
          <p:nvPr/>
        </p:nvSpPr>
        <p:spPr bwMode="auto">
          <a:xfrm>
            <a:off x="4629150" y="5847973"/>
            <a:ext cx="539750" cy="381000"/>
          </a:xfrm>
          <a:prstGeom prst="rect">
            <a:avLst/>
          </a:prstGeom>
          <a:solidFill>
            <a:srgbClr val="FF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2231" name="Rectangle 183"/>
          <p:cNvSpPr>
            <a:spLocks noChangeArrowheads="1"/>
          </p:cNvSpPr>
          <p:nvPr/>
        </p:nvSpPr>
        <p:spPr bwMode="auto">
          <a:xfrm>
            <a:off x="5324475" y="5847973"/>
            <a:ext cx="539750" cy="381000"/>
          </a:xfrm>
          <a:prstGeom prst="rect">
            <a:avLst/>
          </a:prstGeom>
          <a:solidFill>
            <a:srgbClr val="FF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2232" name="Rectangle 184"/>
          <p:cNvSpPr>
            <a:spLocks noChangeArrowheads="1"/>
          </p:cNvSpPr>
          <p:nvPr/>
        </p:nvSpPr>
        <p:spPr bwMode="auto">
          <a:xfrm>
            <a:off x="6007100" y="5847973"/>
            <a:ext cx="539750" cy="381000"/>
          </a:xfrm>
          <a:prstGeom prst="rect">
            <a:avLst/>
          </a:prstGeom>
          <a:solidFill>
            <a:srgbClr val="FF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2233" name="Rectangle 185"/>
          <p:cNvSpPr>
            <a:spLocks noChangeArrowheads="1"/>
          </p:cNvSpPr>
          <p:nvPr/>
        </p:nvSpPr>
        <p:spPr bwMode="auto">
          <a:xfrm>
            <a:off x="6689725" y="5847973"/>
            <a:ext cx="539750" cy="381000"/>
          </a:xfrm>
          <a:prstGeom prst="rect">
            <a:avLst/>
          </a:prstGeom>
          <a:solidFill>
            <a:srgbClr val="FF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2234" name="Rectangle 186"/>
          <p:cNvSpPr>
            <a:spLocks noChangeArrowheads="1"/>
          </p:cNvSpPr>
          <p:nvPr/>
        </p:nvSpPr>
        <p:spPr bwMode="auto">
          <a:xfrm>
            <a:off x="7385050" y="5847973"/>
            <a:ext cx="539750" cy="381000"/>
          </a:xfrm>
          <a:prstGeom prst="rect">
            <a:avLst/>
          </a:prstGeom>
          <a:solidFill>
            <a:srgbClr val="FFFFFF"/>
          </a:solidFill>
          <a:ln w="9525">
            <a:noFill/>
            <a:miter lim="800000"/>
            <a:headEnd/>
            <a:tailEnd/>
          </a:ln>
        </p:spPr>
        <p:txBody>
          <a:bodyPr wrap="none" anchor="ctr">
            <a:prstTxWarp prst="textNoShape">
              <a:avLst/>
            </a:prstTxWarp>
          </a:bodyPr>
          <a:lstStyle/>
          <a:p>
            <a:endParaRPr lang="en-US">
              <a:solidFill>
                <a:srgbClr val="000000"/>
              </a:solidFill>
            </a:endParaRPr>
          </a:p>
        </p:txBody>
      </p:sp>
      <p:sp>
        <p:nvSpPr>
          <p:cNvPr id="2235" name="Text Box 187"/>
          <p:cNvSpPr txBox="1">
            <a:spLocks noChangeArrowheads="1"/>
          </p:cNvSpPr>
          <p:nvPr/>
        </p:nvSpPr>
        <p:spPr bwMode="auto">
          <a:xfrm>
            <a:off x="4522788" y="4449385"/>
            <a:ext cx="458787" cy="366713"/>
          </a:xfrm>
          <a:prstGeom prst="rect">
            <a:avLst/>
          </a:prstGeom>
          <a:noFill/>
          <a:ln w="9525">
            <a:noFill/>
            <a:miter lim="800000"/>
            <a:headEnd/>
            <a:tailEnd/>
          </a:ln>
        </p:spPr>
        <p:txBody>
          <a:bodyPr wrap="none">
            <a:prstTxWarp prst="textNoShape">
              <a:avLst/>
            </a:prstTxWarp>
            <a:spAutoFit/>
          </a:bodyPr>
          <a:lstStyle/>
          <a:p>
            <a:r>
              <a:rPr lang="en-US" sz="1800">
                <a:solidFill>
                  <a:srgbClr val="000000"/>
                </a:solidFill>
                <a:latin typeface="Courier New" charset="0"/>
              </a:rPr>
              <a:t>v1</a:t>
            </a:r>
            <a:endParaRPr lang="en-US">
              <a:solidFill>
                <a:srgbClr val="000000"/>
              </a:solidFill>
            </a:endParaRPr>
          </a:p>
        </p:txBody>
      </p:sp>
      <p:sp>
        <p:nvSpPr>
          <p:cNvPr id="2236" name="Text Box 188"/>
          <p:cNvSpPr txBox="1">
            <a:spLocks noChangeArrowheads="1"/>
          </p:cNvSpPr>
          <p:nvPr/>
        </p:nvSpPr>
        <p:spPr bwMode="auto">
          <a:xfrm>
            <a:off x="4522788" y="5476498"/>
            <a:ext cx="458787" cy="366712"/>
          </a:xfrm>
          <a:prstGeom prst="rect">
            <a:avLst/>
          </a:prstGeom>
          <a:noFill/>
          <a:ln w="9525">
            <a:noFill/>
            <a:miter lim="800000"/>
            <a:headEnd/>
            <a:tailEnd/>
          </a:ln>
        </p:spPr>
        <p:txBody>
          <a:bodyPr wrap="none">
            <a:prstTxWarp prst="textNoShape">
              <a:avLst/>
            </a:prstTxWarp>
            <a:spAutoFit/>
          </a:bodyPr>
          <a:lstStyle/>
          <a:p>
            <a:r>
              <a:rPr lang="en-US" sz="1800">
                <a:solidFill>
                  <a:srgbClr val="000000"/>
                </a:solidFill>
                <a:latin typeface="Courier New" charset="0"/>
              </a:rPr>
              <a:t>v2</a:t>
            </a:r>
            <a:endParaRPr lang="en-US">
              <a:solidFill>
                <a:srgbClr val="000000"/>
              </a:solidFill>
            </a:endParaRPr>
          </a:p>
        </p:txBody>
      </p:sp>
      <p:grpSp>
        <p:nvGrpSpPr>
          <p:cNvPr id="21" name="Group 182"/>
          <p:cNvGrpSpPr>
            <a:grpSpLocks/>
          </p:cNvGrpSpPr>
          <p:nvPr/>
        </p:nvGrpSpPr>
        <p:grpSpPr bwMode="auto">
          <a:xfrm>
            <a:off x="520700" y="1219200"/>
            <a:ext cx="7886700" cy="376238"/>
            <a:chOff x="328" y="768"/>
            <a:chExt cx="4968" cy="237"/>
          </a:xfrm>
        </p:grpSpPr>
        <p:sp>
          <p:nvSpPr>
            <p:cNvPr id="781492" name="Text Box 180"/>
            <p:cNvSpPr txBox="1">
              <a:spLocks noChangeArrowheads="1"/>
            </p:cNvSpPr>
            <p:nvPr/>
          </p:nvSpPr>
          <p:spPr bwMode="auto">
            <a:xfrm>
              <a:off x="544" y="768"/>
              <a:ext cx="4752" cy="237"/>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200" b="0" dirty="0">
                  <a:solidFill>
                    <a:srgbClr val="000000"/>
                  </a:solidFill>
                </a:rPr>
                <a:t>Divide the vector into two halves: </a:t>
              </a:r>
              <a:r>
                <a:rPr lang="en-US" sz="1800" dirty="0">
                  <a:solidFill>
                    <a:srgbClr val="000000"/>
                  </a:solidFill>
                  <a:latin typeface="Courier New" charset="0"/>
                </a:rPr>
                <a:t>v1</a:t>
              </a:r>
              <a:r>
                <a:rPr lang="en-US" sz="2200" b="0" dirty="0">
                  <a:solidFill>
                    <a:srgbClr val="000000"/>
                  </a:solidFill>
                </a:rPr>
                <a:t> and </a:t>
              </a:r>
              <a:r>
                <a:rPr lang="en-US" sz="1800" dirty="0">
                  <a:solidFill>
                    <a:srgbClr val="000000"/>
                  </a:solidFill>
                  <a:latin typeface="Courier New" charset="0"/>
                </a:rPr>
                <a:t>v2</a:t>
              </a:r>
              <a:r>
                <a:rPr lang="en-US" sz="2200" b="0" dirty="0">
                  <a:solidFill>
                    <a:srgbClr val="000000"/>
                  </a:solidFill>
                </a:rPr>
                <a:t>.</a:t>
              </a:r>
            </a:p>
          </p:txBody>
        </p:sp>
        <p:sp>
          <p:nvSpPr>
            <p:cNvPr id="781493" name="Text Box 181"/>
            <p:cNvSpPr txBox="1">
              <a:spLocks noChangeArrowheads="1"/>
            </p:cNvSpPr>
            <p:nvPr/>
          </p:nvSpPr>
          <p:spPr bwMode="auto">
            <a:xfrm>
              <a:off x="328" y="768"/>
              <a:ext cx="288" cy="237"/>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200" b="0">
                  <a:solidFill>
                    <a:srgbClr val="000000"/>
                  </a:solidFill>
                </a:rPr>
                <a:t>1.</a:t>
              </a:r>
            </a:p>
          </p:txBody>
        </p:sp>
      </p:grpSp>
      <p:grpSp>
        <p:nvGrpSpPr>
          <p:cNvPr id="22" name="Group 183"/>
          <p:cNvGrpSpPr>
            <a:grpSpLocks/>
          </p:cNvGrpSpPr>
          <p:nvPr/>
        </p:nvGrpSpPr>
        <p:grpSpPr bwMode="auto">
          <a:xfrm>
            <a:off x="520700" y="1635125"/>
            <a:ext cx="7886700" cy="376238"/>
            <a:chOff x="328" y="768"/>
            <a:chExt cx="4968" cy="237"/>
          </a:xfrm>
        </p:grpSpPr>
        <p:sp>
          <p:nvSpPr>
            <p:cNvPr id="781496" name="Text Box 184"/>
            <p:cNvSpPr txBox="1">
              <a:spLocks noChangeArrowheads="1"/>
            </p:cNvSpPr>
            <p:nvPr/>
          </p:nvSpPr>
          <p:spPr bwMode="auto">
            <a:xfrm>
              <a:off x="544" y="768"/>
              <a:ext cx="4752" cy="237"/>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200" b="0" dirty="0">
                  <a:solidFill>
                    <a:srgbClr val="000000"/>
                  </a:solidFill>
                </a:rPr>
                <a:t>Sort each of </a:t>
              </a:r>
              <a:r>
                <a:rPr lang="en-US" sz="1800" dirty="0">
                  <a:solidFill>
                    <a:srgbClr val="000000"/>
                  </a:solidFill>
                  <a:latin typeface="Courier New" charset="0"/>
                </a:rPr>
                <a:t>v1</a:t>
              </a:r>
              <a:r>
                <a:rPr lang="en-US" sz="2200" b="0" dirty="0">
                  <a:solidFill>
                    <a:srgbClr val="000000"/>
                  </a:solidFill>
                </a:rPr>
                <a:t> and </a:t>
              </a:r>
              <a:r>
                <a:rPr lang="en-US" sz="1800" dirty="0">
                  <a:solidFill>
                    <a:srgbClr val="000000"/>
                  </a:solidFill>
                  <a:latin typeface="Courier New" charset="0"/>
                </a:rPr>
                <a:t>v2</a:t>
              </a:r>
              <a:r>
                <a:rPr lang="en-US" sz="2200" b="0" dirty="0">
                  <a:solidFill>
                    <a:srgbClr val="000000"/>
                  </a:solidFill>
                </a:rPr>
                <a:t> recursively.</a:t>
              </a:r>
            </a:p>
          </p:txBody>
        </p:sp>
        <p:sp>
          <p:nvSpPr>
            <p:cNvPr id="781497" name="Text Box 185"/>
            <p:cNvSpPr txBox="1">
              <a:spLocks noChangeArrowheads="1"/>
            </p:cNvSpPr>
            <p:nvPr/>
          </p:nvSpPr>
          <p:spPr bwMode="auto">
            <a:xfrm>
              <a:off x="328" y="768"/>
              <a:ext cx="288" cy="237"/>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200" b="0">
                  <a:solidFill>
                    <a:srgbClr val="000000"/>
                  </a:solidFill>
                </a:rPr>
                <a:t>2.</a:t>
              </a:r>
            </a:p>
          </p:txBody>
        </p:sp>
      </p:grpSp>
      <p:grpSp>
        <p:nvGrpSpPr>
          <p:cNvPr id="23" name="Group 186"/>
          <p:cNvGrpSpPr>
            <a:grpSpLocks/>
          </p:cNvGrpSpPr>
          <p:nvPr/>
        </p:nvGrpSpPr>
        <p:grpSpPr bwMode="auto">
          <a:xfrm>
            <a:off x="520700" y="2051050"/>
            <a:ext cx="7886700" cy="376238"/>
            <a:chOff x="328" y="768"/>
            <a:chExt cx="4968" cy="237"/>
          </a:xfrm>
        </p:grpSpPr>
        <p:sp>
          <p:nvSpPr>
            <p:cNvPr id="781499" name="Text Box 187"/>
            <p:cNvSpPr txBox="1">
              <a:spLocks noChangeArrowheads="1"/>
            </p:cNvSpPr>
            <p:nvPr/>
          </p:nvSpPr>
          <p:spPr bwMode="auto">
            <a:xfrm>
              <a:off x="544" y="768"/>
              <a:ext cx="4752" cy="237"/>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200" b="0" dirty="0">
                  <a:solidFill>
                    <a:srgbClr val="000000"/>
                  </a:solidFill>
                </a:rPr>
                <a:t>Clear the original vector.</a:t>
              </a:r>
            </a:p>
          </p:txBody>
        </p:sp>
        <p:sp>
          <p:nvSpPr>
            <p:cNvPr id="781500" name="Text Box 188"/>
            <p:cNvSpPr txBox="1">
              <a:spLocks noChangeArrowheads="1"/>
            </p:cNvSpPr>
            <p:nvPr/>
          </p:nvSpPr>
          <p:spPr bwMode="auto">
            <a:xfrm>
              <a:off x="328" y="768"/>
              <a:ext cx="288" cy="237"/>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200" b="0">
                  <a:solidFill>
                    <a:srgbClr val="000000"/>
                  </a:solidFill>
                </a:rPr>
                <a:t>3.</a:t>
              </a:r>
            </a:p>
          </p:txBody>
        </p:sp>
      </p:grpSp>
      <p:grpSp>
        <p:nvGrpSpPr>
          <p:cNvPr id="24" name="Group 189"/>
          <p:cNvGrpSpPr>
            <a:grpSpLocks/>
          </p:cNvGrpSpPr>
          <p:nvPr/>
        </p:nvGrpSpPr>
        <p:grpSpPr bwMode="auto">
          <a:xfrm>
            <a:off x="520700" y="2468563"/>
            <a:ext cx="7886700" cy="660400"/>
            <a:chOff x="328" y="768"/>
            <a:chExt cx="4968" cy="416"/>
          </a:xfrm>
        </p:grpSpPr>
        <p:sp>
          <p:nvSpPr>
            <p:cNvPr id="781502" name="Text Box 190"/>
            <p:cNvSpPr txBox="1">
              <a:spLocks noChangeArrowheads="1"/>
            </p:cNvSpPr>
            <p:nvPr/>
          </p:nvSpPr>
          <p:spPr bwMode="auto">
            <a:xfrm>
              <a:off x="544" y="768"/>
              <a:ext cx="4752" cy="416"/>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200" b="0" dirty="0">
                  <a:solidFill>
                    <a:srgbClr val="000000"/>
                  </a:solidFill>
                </a:rPr>
                <a:t>Merge elements into the original vector by choosing the smallest element from </a:t>
              </a:r>
              <a:r>
                <a:rPr lang="en-US" sz="1800" dirty="0">
                  <a:solidFill>
                    <a:srgbClr val="000000"/>
                  </a:solidFill>
                  <a:latin typeface="Courier New" charset="0"/>
                </a:rPr>
                <a:t>v1</a:t>
              </a:r>
              <a:r>
                <a:rPr lang="en-US" sz="2200" b="0" dirty="0">
                  <a:solidFill>
                    <a:srgbClr val="000000"/>
                  </a:solidFill>
                </a:rPr>
                <a:t> or </a:t>
              </a:r>
              <a:r>
                <a:rPr lang="en-US" sz="1800" dirty="0">
                  <a:solidFill>
                    <a:srgbClr val="000000"/>
                  </a:solidFill>
                  <a:latin typeface="Courier New" charset="0"/>
                </a:rPr>
                <a:t>v2</a:t>
              </a:r>
              <a:r>
                <a:rPr lang="en-US" sz="2200" b="0" dirty="0">
                  <a:solidFill>
                    <a:srgbClr val="000000"/>
                  </a:solidFill>
                </a:rPr>
                <a:t> on each cycle.</a:t>
              </a:r>
            </a:p>
          </p:txBody>
        </p:sp>
        <p:sp>
          <p:nvSpPr>
            <p:cNvPr id="781503" name="Text Box 191"/>
            <p:cNvSpPr txBox="1">
              <a:spLocks noChangeArrowheads="1"/>
            </p:cNvSpPr>
            <p:nvPr/>
          </p:nvSpPr>
          <p:spPr bwMode="auto">
            <a:xfrm>
              <a:off x="328" y="768"/>
              <a:ext cx="288" cy="237"/>
            </a:xfrm>
            <a:prstGeom prst="rect">
              <a:avLst/>
            </a:prstGeom>
            <a:noFill/>
            <a:ln w="9525">
              <a:noFill/>
              <a:miter lim="800000"/>
              <a:headEnd/>
              <a:tailEnd/>
            </a:ln>
            <a:effectLst/>
          </p:spPr>
          <p:txBody>
            <a:bodyPr>
              <a:prstTxWarp prst="textNoShape">
                <a:avLst/>
              </a:prstTxWarp>
              <a:spAutoFit/>
            </a:bodyPr>
            <a:lstStyle/>
            <a:p>
              <a:pPr>
                <a:lnSpc>
                  <a:spcPct val="85000"/>
                </a:lnSpc>
              </a:pPr>
              <a:r>
                <a:rPr lang="en-US" sz="2200" b="0">
                  <a:solidFill>
                    <a:srgbClr val="000000"/>
                  </a:solidFill>
                </a:rPr>
                <a:t>4</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nodeType="clickEffect">
                                  <p:stCondLst>
                                    <p:cond delay="0"/>
                                  </p:stCondLst>
                                  <p:childTnLst>
                                    <p:animMotion origin="layout" path="M -8.33333E-7 -2.94798E-6 L 0.37431 0.18798 " pathEditMode="relative" rAng="0" ptsTypes="AA">
                                      <p:cBhvr>
                                        <p:cTn id="10" dur="1000" fill="hold"/>
                                        <p:tgtEl>
                                          <p:spTgt spid="3"/>
                                        </p:tgtEl>
                                        <p:attrNameLst>
                                          <p:attrName>ppt_x</p:attrName>
                                          <p:attrName>ppt_y</p:attrName>
                                        </p:attrNameLst>
                                      </p:cBhvr>
                                      <p:rCtr x="187" y="94"/>
                                    </p:animMotion>
                                  </p:childTnLst>
                                </p:cTn>
                              </p:par>
                              <p:par>
                                <p:cTn id="11" presetID="0" presetClass="path" presetSubtype="0" accel="50000" decel="50000" fill="hold" nodeType="withEffect">
                                  <p:stCondLst>
                                    <p:cond delay="0"/>
                                  </p:stCondLst>
                                  <p:childTnLst>
                                    <p:animMotion origin="layout" path="M 3.61111E-6 1.32948E-6 L -0.00035 0.3311 " pathEditMode="relative" rAng="0" ptsTypes="AA">
                                      <p:cBhvr>
                                        <p:cTn id="12" dur="1000" fill="hold"/>
                                        <p:tgtEl>
                                          <p:spTgt spid="4"/>
                                        </p:tgtEl>
                                        <p:attrNameLst>
                                          <p:attrName>ppt_x</p:attrName>
                                          <p:attrName>ppt_y</p:attrName>
                                        </p:attrNameLst>
                                      </p:cBhvr>
                                      <p:rCtr x="0" y="166"/>
                                    </p:animMotion>
                                  </p:childTnLst>
                                </p:cTn>
                              </p:par>
                            </p:childTnLst>
                          </p:cTn>
                        </p:par>
                        <p:par>
                          <p:cTn id="13" fill="hold">
                            <p:stCondLst>
                              <p:cond delay="1000"/>
                            </p:stCondLst>
                            <p:childTnLst>
                              <p:par>
                                <p:cTn id="14" presetID="1" presetClass="entr" presetSubtype="0"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childTnLst>
                                </p:cTn>
                              </p:par>
                            </p:childTnLst>
                          </p:cTn>
                        </p:par>
                        <p:par>
                          <p:cTn id="18" fill="hold">
                            <p:stCondLst>
                              <p:cond delay="1000"/>
                            </p:stCondLst>
                            <p:childTnLst>
                              <p:par>
                                <p:cTn id="19" presetID="1" presetClass="entr" presetSubtype="0" fill="hold" nodeType="after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par>
                          <p:cTn id="21" fill="hold">
                            <p:stCondLst>
                              <p:cond delay="1000"/>
                            </p:stCondLst>
                            <p:childTnLst>
                              <p:par>
                                <p:cTn id="22" presetID="1" presetClass="entr" presetSubtype="0" fill="hold" nodeType="afterEffect">
                                  <p:stCondLst>
                                    <p:cond delay="0"/>
                                  </p:stCondLst>
                                  <p:childTnLst>
                                    <p:set>
                                      <p:cBhvr>
                                        <p:cTn id="23" dur="1" fill="hold">
                                          <p:stCondLst>
                                            <p:cond delay="0"/>
                                          </p:stCondLst>
                                        </p:cTn>
                                        <p:tgtEl>
                                          <p:spTgt spid="10"/>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2235"/>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2236"/>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499"/>
                                          </p:stCondLst>
                                        </p:cTn>
                                        <p:tgtEl>
                                          <p:spTgt spid="22"/>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7"/>
                                        </p:tgtEl>
                                        <p:attrNameLst>
                                          <p:attrName>style.visibility</p:attrName>
                                        </p:attrNameLst>
                                      </p:cBhvr>
                                      <p:to>
                                        <p:strVal val="visible"/>
                                      </p:to>
                                    </p:set>
                                  </p:childTnLst>
                                </p:cTn>
                              </p:par>
                              <p:par>
                                <p:cTn id="36" presetID="1" presetClass="entr" presetSubtype="0" fill="hold" nodeType="withEffect">
                                  <p:stCondLst>
                                    <p:cond delay="0"/>
                                  </p:stCondLst>
                                  <p:childTnLst>
                                    <p:set>
                                      <p:cBhvr>
                                        <p:cTn id="37" dur="1" fill="hold">
                                          <p:stCondLst>
                                            <p:cond delay="0"/>
                                          </p:stCondLst>
                                        </p:cTn>
                                        <p:tgtEl>
                                          <p:spTgt spid="9"/>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499"/>
                                          </p:stCondLst>
                                        </p:cTn>
                                        <p:tgtEl>
                                          <p:spTgt spid="23"/>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xit" presetSubtype="0" fill="hold" nodeType="clickEffect">
                                  <p:stCondLst>
                                    <p:cond delay="0"/>
                                  </p:stCondLst>
                                  <p:childTnLst>
                                    <p:set>
                                      <p:cBhvr>
                                        <p:cTn id="45" dur="1" fill="hold">
                                          <p:stCondLst>
                                            <p:cond delay="0"/>
                                          </p:stCondLst>
                                        </p:cTn>
                                        <p:tgtEl>
                                          <p:spTgt spid="2"/>
                                        </p:tgtEl>
                                        <p:attrNameLst>
                                          <p:attrName>style.visibility</p:attrName>
                                        </p:attrNameLst>
                                      </p:cBhvr>
                                      <p:to>
                                        <p:strVal val="hidden"/>
                                      </p:to>
                                    </p:set>
                                  </p:childTnLst>
                                </p:cTn>
                              </p:par>
                            </p:childTnLst>
                          </p:cTn>
                        </p:par>
                        <p:par>
                          <p:cTn id="46" fill="hold">
                            <p:stCondLst>
                              <p:cond delay="0"/>
                            </p:stCondLst>
                            <p:childTnLst>
                              <p:par>
                                <p:cTn id="47" presetID="1" presetClass="entr" presetSubtype="0" fill="hold" grpId="0" nodeType="afterEffect">
                                  <p:stCondLst>
                                    <p:cond delay="0"/>
                                  </p:stCondLst>
                                  <p:childTnLst>
                                    <p:set>
                                      <p:cBhvr>
                                        <p:cTn id="48" dur="1" fill="hold">
                                          <p:stCondLst>
                                            <p:cond delay="0"/>
                                          </p:stCondLst>
                                        </p:cTn>
                                        <p:tgtEl>
                                          <p:spTgt spid="222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499"/>
                                          </p:stCondLst>
                                        </p:cTn>
                                        <p:tgtEl>
                                          <p:spTgt spid="24"/>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2230"/>
                                        </p:tgtEl>
                                        <p:attrNameLst>
                                          <p:attrName>style.visibility</p:attrName>
                                        </p:attrNameLst>
                                      </p:cBhvr>
                                      <p:to>
                                        <p:strVal val="visible"/>
                                      </p:to>
                                    </p:set>
                                  </p:childTnLst>
                                </p:cTn>
                              </p:par>
                            </p:childTnLst>
                          </p:cTn>
                        </p:par>
                        <p:par>
                          <p:cTn id="57" fill="hold">
                            <p:stCondLst>
                              <p:cond delay="0"/>
                            </p:stCondLst>
                            <p:childTnLst>
                              <p:par>
                                <p:cTn id="58" presetID="1" presetClass="entr" presetSubtype="0" fill="hold" nodeType="afterEffect">
                                  <p:stCondLst>
                                    <p:cond delay="0"/>
                                  </p:stCondLst>
                                  <p:childTnLst>
                                    <p:set>
                                      <p:cBhvr>
                                        <p:cTn id="59" dur="1" fill="hold">
                                          <p:stCondLst>
                                            <p:cond delay="499"/>
                                          </p:stCondLst>
                                        </p:cTn>
                                        <p:tgtEl>
                                          <p:spTgt spid="11"/>
                                        </p:tgtEl>
                                        <p:attrNameLst>
                                          <p:attrName>style.visibility</p:attrName>
                                        </p:attrNameLst>
                                      </p:cBhvr>
                                      <p:to>
                                        <p:strVal val="visible"/>
                                      </p:to>
                                    </p:set>
                                  </p:childTnLst>
                                </p:cTn>
                              </p:par>
                            </p:childTnLst>
                          </p:cTn>
                        </p:par>
                        <p:par>
                          <p:cTn id="60" fill="hold">
                            <p:stCondLst>
                              <p:cond delay="500"/>
                            </p:stCondLst>
                            <p:childTnLst>
                              <p:par>
                                <p:cTn id="61" presetID="1" presetClass="exit" presetSubtype="0" fill="hold" grpId="1" nodeType="afterEffect">
                                  <p:stCondLst>
                                    <p:cond delay="0"/>
                                  </p:stCondLst>
                                  <p:childTnLst>
                                    <p:set>
                                      <p:cBhvr>
                                        <p:cTn id="62" dur="1" fill="hold">
                                          <p:stCondLst>
                                            <p:cond delay="0"/>
                                          </p:stCondLst>
                                        </p:cTn>
                                        <p:tgtEl>
                                          <p:spTgt spid="2223"/>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2231"/>
                                        </p:tgtEl>
                                        <p:attrNameLst>
                                          <p:attrName>style.visibility</p:attrName>
                                        </p:attrNameLst>
                                      </p:cBhvr>
                                      <p:to>
                                        <p:strVal val="visible"/>
                                      </p:to>
                                    </p:set>
                                  </p:childTnLst>
                                </p:cTn>
                              </p:par>
                            </p:childTnLst>
                          </p:cTn>
                        </p:par>
                        <p:par>
                          <p:cTn id="67" fill="hold">
                            <p:stCondLst>
                              <p:cond delay="0"/>
                            </p:stCondLst>
                            <p:childTnLst>
                              <p:par>
                                <p:cTn id="68" presetID="1" presetClass="entr" presetSubtype="0" fill="hold" nodeType="afterEffect">
                                  <p:stCondLst>
                                    <p:cond delay="0"/>
                                  </p:stCondLst>
                                  <p:childTnLst>
                                    <p:set>
                                      <p:cBhvr>
                                        <p:cTn id="69" dur="1" fill="hold">
                                          <p:stCondLst>
                                            <p:cond delay="0"/>
                                          </p:stCondLst>
                                        </p:cTn>
                                        <p:tgtEl>
                                          <p:spTgt spid="12"/>
                                        </p:tgtEl>
                                        <p:attrNameLst>
                                          <p:attrName>style.visibility</p:attrName>
                                        </p:attrNameLst>
                                      </p:cBhvr>
                                      <p:to>
                                        <p:strVal val="visible"/>
                                      </p:to>
                                    </p:set>
                                  </p:childTnLst>
                                </p:cTn>
                              </p:par>
                            </p:childTnLst>
                          </p:cTn>
                        </p:par>
                      </p:childTnLst>
                    </p:cTn>
                  </p:par>
                  <p:par>
                    <p:cTn id="70" fill="hold">
                      <p:stCondLst>
                        <p:cond delay="indefinite"/>
                      </p:stCondLst>
                      <p:childTnLst>
                        <p:par>
                          <p:cTn id="71" fill="hold">
                            <p:stCondLst>
                              <p:cond delay="0"/>
                            </p:stCondLst>
                            <p:childTnLst>
                              <p:par>
                                <p:cTn id="72" presetID="1" presetClass="entr" presetSubtype="0" fill="hold" grpId="0" nodeType="clickEffect">
                                  <p:stCondLst>
                                    <p:cond delay="0"/>
                                  </p:stCondLst>
                                  <p:childTnLst>
                                    <p:set>
                                      <p:cBhvr>
                                        <p:cTn id="73" dur="1" fill="hold">
                                          <p:stCondLst>
                                            <p:cond delay="0"/>
                                          </p:stCondLst>
                                        </p:cTn>
                                        <p:tgtEl>
                                          <p:spTgt spid="2232"/>
                                        </p:tgtEl>
                                        <p:attrNameLst>
                                          <p:attrName>style.visibility</p:attrName>
                                        </p:attrNameLst>
                                      </p:cBhvr>
                                      <p:to>
                                        <p:strVal val="visible"/>
                                      </p:to>
                                    </p:set>
                                  </p:childTnLst>
                                </p:cTn>
                              </p:par>
                            </p:childTnLst>
                          </p:cTn>
                        </p:par>
                        <p:par>
                          <p:cTn id="74" fill="hold">
                            <p:stCondLst>
                              <p:cond delay="0"/>
                            </p:stCondLst>
                            <p:childTnLst>
                              <p:par>
                                <p:cTn id="75" presetID="1" presetClass="entr" presetSubtype="0" fill="hold" nodeType="afterEffect">
                                  <p:stCondLst>
                                    <p:cond delay="0"/>
                                  </p:stCondLst>
                                  <p:childTnLst>
                                    <p:set>
                                      <p:cBhvr>
                                        <p:cTn id="76" dur="1" fill="hold">
                                          <p:stCondLst>
                                            <p:cond delay="0"/>
                                          </p:stCondLst>
                                        </p:cTn>
                                        <p:tgtEl>
                                          <p:spTgt spid="13"/>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2225"/>
                                        </p:tgtEl>
                                        <p:attrNameLst>
                                          <p:attrName>style.visibility</p:attrName>
                                        </p:attrNameLst>
                                      </p:cBhvr>
                                      <p:to>
                                        <p:strVal val="visible"/>
                                      </p:to>
                                    </p:set>
                                  </p:childTnLst>
                                </p:cTn>
                              </p:par>
                            </p:childTnLst>
                          </p:cTn>
                        </p:par>
                        <p:par>
                          <p:cTn id="81" fill="hold">
                            <p:stCondLst>
                              <p:cond delay="0"/>
                            </p:stCondLst>
                            <p:childTnLst>
                              <p:par>
                                <p:cTn id="82" presetID="1" presetClass="entr" presetSubtype="0" fill="hold" nodeType="afterEffect">
                                  <p:stCondLst>
                                    <p:cond delay="0"/>
                                  </p:stCondLst>
                                  <p:childTnLst>
                                    <p:set>
                                      <p:cBhvr>
                                        <p:cTn id="83" dur="1" fill="hold">
                                          <p:stCondLst>
                                            <p:cond delay="0"/>
                                          </p:stCondLst>
                                        </p:cTn>
                                        <p:tgtEl>
                                          <p:spTgt spid="14"/>
                                        </p:tgtEl>
                                        <p:attrNameLst>
                                          <p:attrName>style.visibility</p:attrName>
                                        </p:attrNameLst>
                                      </p:cBhvr>
                                      <p:to>
                                        <p:strVal val="visible"/>
                                      </p:to>
                                    </p:set>
                                  </p:childTnLst>
                                </p:cTn>
                              </p:par>
                            </p:childTnLst>
                          </p:cTn>
                        </p:par>
                      </p:childTnLst>
                    </p:cTn>
                  </p:par>
                  <p:par>
                    <p:cTn id="84" fill="hold">
                      <p:stCondLst>
                        <p:cond delay="indefinite"/>
                      </p:stCondLst>
                      <p:childTnLst>
                        <p:par>
                          <p:cTn id="85" fill="hold">
                            <p:stCondLst>
                              <p:cond delay="0"/>
                            </p:stCondLst>
                            <p:childTnLst>
                              <p:par>
                                <p:cTn id="86" presetID="1" presetClass="entr" presetSubtype="0" fill="hold" grpId="0" nodeType="clickEffect">
                                  <p:stCondLst>
                                    <p:cond delay="0"/>
                                  </p:stCondLst>
                                  <p:childTnLst>
                                    <p:set>
                                      <p:cBhvr>
                                        <p:cTn id="87" dur="1" fill="hold">
                                          <p:stCondLst>
                                            <p:cond delay="0"/>
                                          </p:stCondLst>
                                        </p:cTn>
                                        <p:tgtEl>
                                          <p:spTgt spid="2226"/>
                                        </p:tgtEl>
                                        <p:attrNameLst>
                                          <p:attrName>style.visibility</p:attrName>
                                        </p:attrNameLst>
                                      </p:cBhvr>
                                      <p:to>
                                        <p:strVal val="visible"/>
                                      </p:to>
                                    </p:set>
                                  </p:childTnLst>
                                </p:cTn>
                              </p:par>
                            </p:childTnLst>
                          </p:cTn>
                        </p:par>
                        <p:par>
                          <p:cTn id="88" fill="hold">
                            <p:stCondLst>
                              <p:cond delay="0"/>
                            </p:stCondLst>
                            <p:childTnLst>
                              <p:par>
                                <p:cTn id="89" presetID="1" presetClass="entr" presetSubtype="0" fill="hold" nodeType="afterEffect">
                                  <p:stCondLst>
                                    <p:cond delay="0"/>
                                  </p:stCondLst>
                                  <p:childTnLst>
                                    <p:set>
                                      <p:cBhvr>
                                        <p:cTn id="90" dur="1" fill="hold">
                                          <p:stCondLst>
                                            <p:cond delay="0"/>
                                          </p:stCondLst>
                                        </p:cTn>
                                        <p:tgtEl>
                                          <p:spTgt spid="15"/>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grpId="0" nodeType="clickEffect">
                                  <p:stCondLst>
                                    <p:cond delay="0"/>
                                  </p:stCondLst>
                                  <p:childTnLst>
                                    <p:set>
                                      <p:cBhvr>
                                        <p:cTn id="94" dur="1" fill="hold">
                                          <p:stCondLst>
                                            <p:cond delay="0"/>
                                          </p:stCondLst>
                                        </p:cTn>
                                        <p:tgtEl>
                                          <p:spTgt spid="2233"/>
                                        </p:tgtEl>
                                        <p:attrNameLst>
                                          <p:attrName>style.visibility</p:attrName>
                                        </p:attrNameLst>
                                      </p:cBhvr>
                                      <p:to>
                                        <p:strVal val="visible"/>
                                      </p:to>
                                    </p:set>
                                  </p:childTnLst>
                                </p:cTn>
                              </p:par>
                            </p:childTnLst>
                          </p:cTn>
                        </p:par>
                        <p:par>
                          <p:cTn id="95" fill="hold">
                            <p:stCondLst>
                              <p:cond delay="0"/>
                            </p:stCondLst>
                            <p:childTnLst>
                              <p:par>
                                <p:cTn id="96" presetID="1" presetClass="entr" presetSubtype="0" fill="hold" nodeType="afterEffect">
                                  <p:stCondLst>
                                    <p:cond delay="0"/>
                                  </p:stCondLst>
                                  <p:childTnLst>
                                    <p:set>
                                      <p:cBhvr>
                                        <p:cTn id="97" dur="1" fill="hold">
                                          <p:stCondLst>
                                            <p:cond delay="0"/>
                                          </p:stCondLst>
                                        </p:cTn>
                                        <p:tgtEl>
                                          <p:spTgt spid="16"/>
                                        </p:tgtEl>
                                        <p:attrNameLst>
                                          <p:attrName>style.visibility</p:attrName>
                                        </p:attrNameLst>
                                      </p:cBhvr>
                                      <p:to>
                                        <p:strVal val="visible"/>
                                      </p:to>
                                    </p:set>
                                  </p:childTnLst>
                                </p:cTn>
                              </p:par>
                            </p:childTnLst>
                          </p:cTn>
                        </p:par>
                      </p:childTnLst>
                    </p:cTn>
                  </p:par>
                  <p:par>
                    <p:cTn id="98" fill="hold">
                      <p:stCondLst>
                        <p:cond delay="indefinite"/>
                      </p:stCondLst>
                      <p:childTnLst>
                        <p:par>
                          <p:cTn id="99" fill="hold">
                            <p:stCondLst>
                              <p:cond delay="0"/>
                            </p:stCondLst>
                            <p:childTnLst>
                              <p:par>
                                <p:cTn id="100" presetID="1" presetClass="entr" presetSubtype="0" fill="hold" grpId="0" nodeType="clickEffect">
                                  <p:stCondLst>
                                    <p:cond delay="0"/>
                                  </p:stCondLst>
                                  <p:childTnLst>
                                    <p:set>
                                      <p:cBhvr>
                                        <p:cTn id="101" dur="1" fill="hold">
                                          <p:stCondLst>
                                            <p:cond delay="0"/>
                                          </p:stCondLst>
                                        </p:cTn>
                                        <p:tgtEl>
                                          <p:spTgt spid="2227"/>
                                        </p:tgtEl>
                                        <p:attrNameLst>
                                          <p:attrName>style.visibility</p:attrName>
                                        </p:attrNameLst>
                                      </p:cBhvr>
                                      <p:to>
                                        <p:strVal val="visible"/>
                                      </p:to>
                                    </p:set>
                                  </p:childTnLst>
                                </p:cTn>
                              </p:par>
                            </p:childTnLst>
                          </p:cTn>
                        </p:par>
                        <p:par>
                          <p:cTn id="102" fill="hold">
                            <p:stCondLst>
                              <p:cond delay="0"/>
                            </p:stCondLst>
                            <p:childTnLst>
                              <p:par>
                                <p:cTn id="103" presetID="1" presetClass="entr" presetSubtype="0" fill="hold" nodeType="afterEffect">
                                  <p:stCondLst>
                                    <p:cond delay="0"/>
                                  </p:stCondLst>
                                  <p:childTnLst>
                                    <p:set>
                                      <p:cBhvr>
                                        <p:cTn id="104" dur="1" fill="hold">
                                          <p:stCondLst>
                                            <p:cond delay="0"/>
                                          </p:stCondLst>
                                        </p:cTn>
                                        <p:tgtEl>
                                          <p:spTgt spid="17"/>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ntr" presetSubtype="0" fill="hold" grpId="0" nodeType="clickEffect">
                                  <p:stCondLst>
                                    <p:cond delay="0"/>
                                  </p:stCondLst>
                                  <p:childTnLst>
                                    <p:set>
                                      <p:cBhvr>
                                        <p:cTn id="108" dur="1" fill="hold">
                                          <p:stCondLst>
                                            <p:cond delay="0"/>
                                          </p:stCondLst>
                                        </p:cTn>
                                        <p:tgtEl>
                                          <p:spTgt spid="2234"/>
                                        </p:tgtEl>
                                        <p:attrNameLst>
                                          <p:attrName>style.visibility</p:attrName>
                                        </p:attrNameLst>
                                      </p:cBhvr>
                                      <p:to>
                                        <p:strVal val="visible"/>
                                      </p:to>
                                    </p:set>
                                  </p:childTnLst>
                                </p:cTn>
                              </p:par>
                            </p:childTnLst>
                          </p:cTn>
                        </p:par>
                        <p:par>
                          <p:cTn id="109" fill="hold">
                            <p:stCondLst>
                              <p:cond delay="0"/>
                            </p:stCondLst>
                            <p:childTnLst>
                              <p:par>
                                <p:cTn id="110" presetID="1" presetClass="entr" presetSubtype="0" fill="hold" nodeType="afterEffect">
                                  <p:stCondLst>
                                    <p:cond delay="0"/>
                                  </p:stCondLst>
                                  <p:childTnLst>
                                    <p:set>
                                      <p:cBhvr>
                                        <p:cTn id="111" dur="1" fill="hold">
                                          <p:stCondLst>
                                            <p:cond delay="0"/>
                                          </p:stCondLst>
                                        </p:cTn>
                                        <p:tgtEl>
                                          <p:spTgt spid="18"/>
                                        </p:tgtEl>
                                        <p:attrNameLst>
                                          <p:attrName>style.visibility</p:attrName>
                                        </p:attrNameLst>
                                      </p:cBhvr>
                                      <p:to>
                                        <p:strVal val="visible"/>
                                      </p:to>
                                    </p:set>
                                  </p:childTnLst>
                                </p:cTn>
                              </p:par>
                            </p:childTnLst>
                          </p:cTn>
                        </p:par>
                      </p:childTnLst>
                    </p:cTn>
                  </p:par>
                  <p:par>
                    <p:cTn id="112" fill="hold">
                      <p:stCondLst>
                        <p:cond delay="indefinite"/>
                      </p:stCondLst>
                      <p:childTnLst>
                        <p:par>
                          <p:cTn id="113" fill="hold">
                            <p:stCondLst>
                              <p:cond delay="0"/>
                            </p:stCondLst>
                            <p:childTnLst>
                              <p:par>
                                <p:cTn id="114" presetID="1" presetClass="entr" presetSubtype="0" fill="hold" grpId="0" nodeType="clickEffect">
                                  <p:stCondLst>
                                    <p:cond delay="0"/>
                                  </p:stCondLst>
                                  <p:childTnLst>
                                    <p:set>
                                      <p:cBhvr>
                                        <p:cTn id="115" dur="1" fill="hold">
                                          <p:stCondLst>
                                            <p:cond delay="0"/>
                                          </p:stCondLst>
                                        </p:cTn>
                                        <p:tgtEl>
                                          <p:spTgt spid="2228"/>
                                        </p:tgtEl>
                                        <p:attrNameLst>
                                          <p:attrName>style.visibility</p:attrName>
                                        </p:attrNameLst>
                                      </p:cBhvr>
                                      <p:to>
                                        <p:strVal val="visible"/>
                                      </p:to>
                                    </p:set>
                                  </p:childTnLst>
                                </p:cTn>
                              </p:par>
                            </p:childTnLst>
                          </p:cTn>
                        </p:par>
                        <p:par>
                          <p:cTn id="116" fill="hold">
                            <p:stCondLst>
                              <p:cond delay="0"/>
                            </p:stCondLst>
                            <p:childTnLst>
                              <p:par>
                                <p:cTn id="117" presetID="1" presetClass="entr" presetSubtype="0" fill="hold" nodeType="afterEffect">
                                  <p:stCondLst>
                                    <p:cond delay="0"/>
                                  </p:stCondLst>
                                  <p:childTnLst>
                                    <p:set>
                                      <p:cBhvr>
                                        <p:cTn id="118" dur="1" fill="hold">
                                          <p:stCondLst>
                                            <p:cond delay="0"/>
                                          </p:stCondLst>
                                        </p:cTn>
                                        <p:tgtEl>
                                          <p:spTgt spid="19"/>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grpId="0" nodeType="clickEffect">
                                  <p:stCondLst>
                                    <p:cond delay="0"/>
                                  </p:stCondLst>
                                  <p:childTnLst>
                                    <p:set>
                                      <p:cBhvr>
                                        <p:cTn id="122" dur="1" fill="hold">
                                          <p:stCondLst>
                                            <p:cond delay="0"/>
                                          </p:stCondLst>
                                        </p:cTn>
                                        <p:tgtEl>
                                          <p:spTgt spid="2229"/>
                                        </p:tgtEl>
                                        <p:attrNameLst>
                                          <p:attrName>style.visibility</p:attrName>
                                        </p:attrNameLst>
                                      </p:cBhvr>
                                      <p:to>
                                        <p:strVal val="visible"/>
                                      </p:to>
                                    </p:set>
                                  </p:childTnLst>
                                </p:cTn>
                              </p:par>
                            </p:childTnLst>
                          </p:cTn>
                        </p:par>
                        <p:par>
                          <p:cTn id="123" fill="hold">
                            <p:stCondLst>
                              <p:cond delay="0"/>
                            </p:stCondLst>
                            <p:childTnLst>
                              <p:par>
                                <p:cTn id="124" presetID="1" presetClass="entr" presetSubtype="0" fill="hold" nodeType="afterEffect">
                                  <p:stCondLst>
                                    <p:cond delay="0"/>
                                  </p:stCondLst>
                                  <p:childTnLst>
                                    <p:set>
                                      <p:cBhvr>
                                        <p:cTn id="125"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23" grpId="0" animBg="1"/>
      <p:bldP spid="2223" grpId="1" animBg="1"/>
      <p:bldP spid="2225" grpId="0" animBg="1"/>
      <p:bldP spid="2226" grpId="0" animBg="1"/>
      <p:bldP spid="2227" grpId="0" animBg="1"/>
      <p:bldP spid="2228" grpId="0" animBg="1"/>
      <p:bldP spid="2229" grpId="0" animBg="1"/>
      <p:bldP spid="2230" grpId="0" animBg="1"/>
      <p:bldP spid="2231" grpId="0" animBg="1"/>
      <p:bldP spid="2232" grpId="0" animBg="1"/>
      <p:bldP spid="2233" grpId="0" animBg="1"/>
      <p:bldP spid="2234" grpId="0" animBg="1"/>
      <p:bldP spid="2235" grpId="0"/>
      <p:bldP spid="223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336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grpSp>
        <p:nvGrpSpPr>
          <p:cNvPr id="2" name="Group 3"/>
          <p:cNvGrpSpPr>
            <a:grpSpLocks/>
          </p:cNvGrpSpPr>
          <p:nvPr/>
        </p:nvGrpSpPr>
        <p:grpSpPr bwMode="auto">
          <a:xfrm>
            <a:off x="355600" y="1143000"/>
            <a:ext cx="8494713" cy="5392738"/>
            <a:chOff x="240" y="720"/>
            <a:chExt cx="5280" cy="3397"/>
          </a:xfrm>
        </p:grpSpPr>
        <p:sp>
          <p:nvSpPr>
            <p:cNvPr id="783364" name="Rectangle 4"/>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83365" name="Text Box 5"/>
            <p:cNvSpPr txBox="1">
              <a:spLocks noChangeArrowheads="1"/>
            </p:cNvSpPr>
            <p:nvPr/>
          </p:nvSpPr>
          <p:spPr bwMode="auto">
            <a:xfrm>
              <a:off x="251" y="752"/>
              <a:ext cx="5261" cy="3365"/>
            </a:xfrm>
            <a:prstGeom prst="rect">
              <a:avLst/>
            </a:prstGeom>
            <a:noFill/>
            <a:ln w="9525">
              <a:noFill/>
              <a:miter lim="800000"/>
              <a:headEnd/>
              <a:tailEnd/>
            </a:ln>
            <a:effectLst/>
          </p:spPr>
          <p:txBody>
            <a:bodyPr>
              <a:prstTxWarp prst="textNoShape">
                <a:avLst/>
              </a:prstTxWarp>
              <a:spAutoFit/>
            </a:bodyPr>
            <a:lstStyle/>
            <a:p>
              <a:pPr>
                <a:lnSpc>
                  <a:spcPct val="95000"/>
                </a:lnSpc>
              </a:pPr>
              <a:r>
                <a:rPr lang="en-US" dirty="0">
                  <a:solidFill>
                    <a:srgbClr val="0000FF"/>
                  </a:solidFill>
                  <a:latin typeface="Courier New" charset="0"/>
                </a:rPr>
                <a:t>/*</a:t>
              </a:r>
            </a:p>
            <a:p>
              <a:pPr>
                <a:lnSpc>
                  <a:spcPct val="95000"/>
                </a:lnSpc>
              </a:pPr>
              <a:r>
                <a:rPr lang="en-US" dirty="0">
                  <a:solidFill>
                    <a:srgbClr val="0000FF"/>
                  </a:solidFill>
                  <a:latin typeface="Courier New" charset="0"/>
                </a:rPr>
                <a:t> * The merge sort algorithm consists of the following steps:</a:t>
              </a:r>
            </a:p>
            <a:p>
              <a:pPr>
                <a:lnSpc>
                  <a:spcPct val="95000"/>
                </a:lnSpc>
              </a:pPr>
              <a:r>
                <a:rPr lang="en-US" dirty="0">
                  <a:solidFill>
                    <a:srgbClr val="0000FF"/>
                  </a:solidFill>
                  <a:latin typeface="Courier New" charset="0"/>
                </a:rPr>
                <a:t> *</a:t>
              </a:r>
            </a:p>
            <a:p>
              <a:pPr>
                <a:lnSpc>
                  <a:spcPct val="95000"/>
                </a:lnSpc>
              </a:pPr>
              <a:r>
                <a:rPr lang="en-US" dirty="0">
                  <a:solidFill>
                    <a:srgbClr val="0000FF"/>
                  </a:solidFill>
                  <a:latin typeface="Courier New" charset="0"/>
                </a:rPr>
                <a:t> * 1. Divide the vector into two halves.</a:t>
              </a:r>
            </a:p>
            <a:p>
              <a:pPr>
                <a:lnSpc>
                  <a:spcPct val="95000"/>
                </a:lnSpc>
              </a:pPr>
              <a:r>
                <a:rPr lang="en-US" dirty="0">
                  <a:solidFill>
                    <a:srgbClr val="0000FF"/>
                  </a:solidFill>
                  <a:latin typeface="Courier New" charset="0"/>
                </a:rPr>
                <a:t> * 2. Sort each of these smaller vectors recursively.</a:t>
              </a:r>
            </a:p>
            <a:p>
              <a:pPr>
                <a:lnSpc>
                  <a:spcPct val="95000"/>
                </a:lnSpc>
              </a:pPr>
              <a:r>
                <a:rPr lang="en-US" dirty="0">
                  <a:solidFill>
                    <a:srgbClr val="0000FF"/>
                  </a:solidFill>
                  <a:latin typeface="Courier New" charset="0"/>
                </a:rPr>
                <a:t> * 3. Merge the two vectors back into the original one.</a:t>
              </a:r>
            </a:p>
            <a:p>
              <a:pPr>
                <a:lnSpc>
                  <a:spcPct val="95000"/>
                </a:lnSpc>
              </a:pPr>
              <a:r>
                <a:rPr lang="en-US" dirty="0">
                  <a:solidFill>
                    <a:srgbClr val="0000FF"/>
                  </a:solidFill>
                  <a:latin typeface="Courier New" charset="0"/>
                </a:rPr>
                <a:t> */</a:t>
              </a:r>
            </a:p>
            <a:p>
              <a:pPr>
                <a:lnSpc>
                  <a:spcPct val="95000"/>
                </a:lnSpc>
              </a:pPr>
              <a:endParaRPr lang="en-US" sz="900" dirty="0">
                <a:solidFill>
                  <a:srgbClr val="000000"/>
                </a:solidFill>
                <a:latin typeface="Courier New" charset="0"/>
              </a:endParaRPr>
            </a:p>
            <a:p>
              <a:pPr>
                <a:lnSpc>
                  <a:spcPct val="95000"/>
                </a:lnSpc>
              </a:pPr>
              <a:r>
                <a:rPr lang="en-US" dirty="0">
                  <a:solidFill>
                    <a:srgbClr val="000000"/>
                  </a:solidFill>
                  <a:latin typeface="Courier New" charset="0"/>
                </a:rPr>
                <a:t>void </a:t>
              </a:r>
              <a:r>
                <a:rPr lang="en-US" dirty="0" err="1">
                  <a:solidFill>
                    <a:srgbClr val="000000"/>
                  </a:solidFill>
                  <a:latin typeface="Courier New" charset="0"/>
                </a:rPr>
                <a:t>sort(Vector</a:t>
              </a:r>
              <a:r>
                <a:rPr lang="en-US" dirty="0">
                  <a:solidFill>
                    <a:srgbClr val="000000"/>
                  </a:solidFill>
                  <a:latin typeface="Courier New" charset="0"/>
                </a:rPr>
                <a:t>&lt;</a:t>
              </a:r>
              <a:r>
                <a:rPr lang="en-US" dirty="0" err="1">
                  <a:solidFill>
                    <a:srgbClr val="000000"/>
                  </a:solidFill>
                  <a:latin typeface="Courier New" charset="0"/>
                </a:rPr>
                <a:t>int</a:t>
              </a:r>
              <a:r>
                <a:rPr lang="en-US" dirty="0">
                  <a:solidFill>
                    <a:srgbClr val="000000"/>
                  </a:solidFill>
                  <a:latin typeface="Courier New" charset="0"/>
                </a:rPr>
                <a:t>&gt; &amp; </a:t>
              </a:r>
              <a:r>
                <a:rPr lang="en-US" dirty="0" err="1">
                  <a:solidFill>
                    <a:srgbClr val="000000"/>
                  </a:solidFill>
                  <a:latin typeface="Courier New" charset="0"/>
                </a:rPr>
                <a:t>vec</a:t>
              </a:r>
              <a:r>
                <a:rPr lang="en-US" dirty="0">
                  <a:solidFill>
                    <a:srgbClr val="000000"/>
                  </a:solidFill>
                  <a:latin typeface="Courier New" charset="0"/>
                </a:rPr>
                <a:t>) {</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n</a:t>
              </a:r>
              <a:r>
                <a:rPr lang="en-US" dirty="0">
                  <a:solidFill>
                    <a:srgbClr val="000000"/>
                  </a:solidFill>
                  <a:latin typeface="Courier New" charset="0"/>
                </a:rPr>
                <a:t> = </a:t>
              </a:r>
              <a:r>
                <a:rPr lang="en-US" dirty="0" err="1">
                  <a:solidFill>
                    <a:srgbClr val="000000"/>
                  </a:solidFill>
                  <a:latin typeface="Courier New" charset="0"/>
                </a:rPr>
                <a:t>vec.size</a:t>
              </a:r>
              <a:r>
                <a:rPr lang="en-US" dirty="0">
                  <a:solidFill>
                    <a:srgbClr val="000000"/>
                  </a:solidFill>
                  <a:latin typeface="Courier New" charset="0"/>
                </a:rPr>
                <a:t>();</a:t>
              </a:r>
            </a:p>
            <a:p>
              <a:pPr>
                <a:lnSpc>
                  <a:spcPct val="95000"/>
                </a:lnSpc>
              </a:pPr>
              <a:r>
                <a:rPr lang="en-US" dirty="0">
                  <a:solidFill>
                    <a:srgbClr val="000000"/>
                  </a:solidFill>
                  <a:latin typeface="Courier New" charset="0"/>
                </a:rPr>
                <a:t>   if (</a:t>
              </a:r>
              <a:r>
                <a:rPr lang="en-US" dirty="0" err="1">
                  <a:solidFill>
                    <a:srgbClr val="000000"/>
                  </a:solidFill>
                  <a:latin typeface="Courier New" charset="0"/>
                </a:rPr>
                <a:t>n</a:t>
              </a:r>
              <a:r>
                <a:rPr lang="en-US" dirty="0">
                  <a:solidFill>
                    <a:srgbClr val="000000"/>
                  </a:solidFill>
                  <a:latin typeface="Courier New" charset="0"/>
                </a:rPr>
                <a:t> &lt;= 1) return;</a:t>
              </a:r>
            </a:p>
            <a:p>
              <a:pPr>
                <a:lnSpc>
                  <a:spcPct val="95000"/>
                </a:lnSpc>
              </a:pPr>
              <a:r>
                <a:rPr lang="en-US" dirty="0">
                  <a:solidFill>
                    <a:srgbClr val="000000"/>
                  </a:solidFill>
                  <a:latin typeface="Courier New" charset="0"/>
                </a:rPr>
                <a:t>   Vector&lt;</a:t>
              </a:r>
              <a:r>
                <a:rPr lang="en-US" dirty="0" err="1">
                  <a:solidFill>
                    <a:srgbClr val="000000"/>
                  </a:solidFill>
                  <a:latin typeface="Courier New" charset="0"/>
                </a:rPr>
                <a:t>int</a:t>
              </a:r>
              <a:r>
                <a:rPr lang="en-US" dirty="0">
                  <a:solidFill>
                    <a:srgbClr val="000000"/>
                  </a:solidFill>
                  <a:latin typeface="Courier New" charset="0"/>
                </a:rPr>
                <a:t>&gt; v1;</a:t>
              </a:r>
            </a:p>
            <a:p>
              <a:pPr>
                <a:lnSpc>
                  <a:spcPct val="95000"/>
                </a:lnSpc>
              </a:pPr>
              <a:r>
                <a:rPr lang="en-US" dirty="0">
                  <a:solidFill>
                    <a:srgbClr val="000000"/>
                  </a:solidFill>
                  <a:latin typeface="Courier New" charset="0"/>
                </a:rPr>
                <a:t>   Vector&lt;</a:t>
              </a:r>
              <a:r>
                <a:rPr lang="en-US" dirty="0" err="1">
                  <a:solidFill>
                    <a:srgbClr val="000000"/>
                  </a:solidFill>
                  <a:latin typeface="Courier New" charset="0"/>
                </a:rPr>
                <a:t>int</a:t>
              </a:r>
              <a:r>
                <a:rPr lang="en-US" dirty="0">
                  <a:solidFill>
                    <a:srgbClr val="000000"/>
                  </a:solidFill>
                  <a:latin typeface="Courier New" charset="0"/>
                </a:rPr>
                <a:t>&gt; v2;</a:t>
              </a:r>
            </a:p>
            <a:p>
              <a:pPr>
                <a:lnSpc>
                  <a:spcPct val="95000"/>
                </a:lnSpc>
              </a:pPr>
              <a:r>
                <a:rPr lang="en-US" dirty="0">
                  <a:solidFill>
                    <a:srgbClr val="000000"/>
                  </a:solidFill>
                  <a:latin typeface="Courier New" charset="0"/>
                </a:rPr>
                <a:t>   for (</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i</a:t>
              </a:r>
              <a:r>
                <a:rPr lang="en-US" dirty="0">
                  <a:solidFill>
                    <a:srgbClr val="000000"/>
                  </a:solidFill>
                  <a:latin typeface="Courier New" charset="0"/>
                </a:rPr>
                <a:t> = 0; </a:t>
              </a:r>
              <a:r>
                <a:rPr lang="en-US" dirty="0" err="1">
                  <a:solidFill>
                    <a:srgbClr val="000000"/>
                  </a:solidFill>
                  <a:latin typeface="Courier New" charset="0"/>
                </a:rPr>
                <a:t>i</a:t>
              </a:r>
              <a:r>
                <a:rPr lang="en-US" dirty="0">
                  <a:solidFill>
                    <a:srgbClr val="000000"/>
                  </a:solidFill>
                  <a:latin typeface="Courier New" charset="0"/>
                </a:rPr>
                <a:t> &lt; </a:t>
              </a:r>
              <a:r>
                <a:rPr lang="en-US" dirty="0" err="1">
                  <a:solidFill>
                    <a:srgbClr val="000000"/>
                  </a:solidFill>
                  <a:latin typeface="Courier New" charset="0"/>
                </a:rPr>
                <a:t>n</a:t>
              </a:r>
              <a:r>
                <a:rPr lang="en-US" dirty="0">
                  <a:solidFill>
                    <a:srgbClr val="000000"/>
                  </a:solidFill>
                  <a:latin typeface="Courier New" charset="0"/>
                </a:rPr>
                <a:t>; </a:t>
              </a:r>
              <a:r>
                <a:rPr lang="en-US" dirty="0" err="1">
                  <a:solidFill>
                    <a:srgbClr val="000000"/>
                  </a:solidFill>
                  <a:latin typeface="Courier New" charset="0"/>
                </a:rPr>
                <a:t>i</a:t>
              </a:r>
              <a:r>
                <a:rPr lang="en-US" dirty="0">
                  <a:solidFill>
                    <a:srgbClr val="000000"/>
                  </a:solidFill>
                  <a:latin typeface="Courier New" charset="0"/>
                </a:rPr>
                <a:t>++) {</a:t>
              </a:r>
            </a:p>
            <a:p>
              <a:pPr>
                <a:lnSpc>
                  <a:spcPct val="95000"/>
                </a:lnSpc>
              </a:pPr>
              <a:r>
                <a:rPr lang="en-US" dirty="0">
                  <a:solidFill>
                    <a:srgbClr val="000000"/>
                  </a:solidFill>
                  <a:latin typeface="Courier New" charset="0"/>
                </a:rPr>
                <a:t>      if (</a:t>
              </a:r>
              <a:r>
                <a:rPr lang="en-US" dirty="0" err="1">
                  <a:solidFill>
                    <a:srgbClr val="000000"/>
                  </a:solidFill>
                  <a:latin typeface="Courier New" charset="0"/>
                </a:rPr>
                <a:t>i</a:t>
              </a:r>
              <a:r>
                <a:rPr lang="en-US" dirty="0">
                  <a:solidFill>
                    <a:srgbClr val="000000"/>
                  </a:solidFill>
                  <a:latin typeface="Courier New" charset="0"/>
                </a:rPr>
                <a:t> &lt; </a:t>
              </a:r>
              <a:r>
                <a:rPr lang="en-US" dirty="0" err="1">
                  <a:solidFill>
                    <a:srgbClr val="000000"/>
                  </a:solidFill>
                  <a:latin typeface="Courier New" charset="0"/>
                </a:rPr>
                <a:t>n</a:t>
              </a:r>
              <a:r>
                <a:rPr lang="en-US" dirty="0">
                  <a:solidFill>
                    <a:srgbClr val="000000"/>
                  </a:solidFill>
                  <a:latin typeface="Courier New" charset="0"/>
                </a:rPr>
                <a:t> / 2) {</a:t>
              </a:r>
            </a:p>
            <a:p>
              <a:pPr>
                <a:lnSpc>
                  <a:spcPct val="95000"/>
                </a:lnSpc>
              </a:pPr>
              <a:r>
                <a:rPr lang="en-US" dirty="0">
                  <a:solidFill>
                    <a:srgbClr val="000000"/>
                  </a:solidFill>
                  <a:latin typeface="Courier New" charset="0"/>
                </a:rPr>
                <a:t>         v1.add(vec[i]);</a:t>
              </a:r>
            </a:p>
            <a:p>
              <a:pPr>
                <a:lnSpc>
                  <a:spcPct val="95000"/>
                </a:lnSpc>
              </a:pPr>
              <a:r>
                <a:rPr lang="en-US" dirty="0">
                  <a:solidFill>
                    <a:srgbClr val="000000"/>
                  </a:solidFill>
                  <a:latin typeface="Courier New" charset="0"/>
                </a:rPr>
                <a:t>      } else {</a:t>
              </a:r>
            </a:p>
            <a:p>
              <a:pPr>
                <a:lnSpc>
                  <a:spcPct val="95000"/>
                </a:lnSpc>
              </a:pPr>
              <a:r>
                <a:rPr lang="en-US" dirty="0">
                  <a:solidFill>
                    <a:srgbClr val="000000"/>
                  </a:solidFill>
                  <a:latin typeface="Courier New" charset="0"/>
                </a:rPr>
                <a:t>         v2.add(vec[i]);</a:t>
              </a:r>
            </a:p>
            <a:p>
              <a:pPr>
                <a:lnSpc>
                  <a:spcPct val="95000"/>
                </a:lnSpc>
              </a:pPr>
              <a:r>
                <a:rPr lang="en-US" dirty="0">
                  <a:solidFill>
                    <a:srgbClr val="000000"/>
                  </a:solidFill>
                  <a:latin typeface="Courier New" charset="0"/>
                </a:rPr>
                <a:t>      }</a:t>
              </a:r>
            </a:p>
            <a:p>
              <a:pPr>
                <a:lnSpc>
                  <a:spcPct val="95000"/>
                </a:lnSpc>
              </a:pPr>
              <a:r>
                <a:rPr lang="en-US" dirty="0">
                  <a:solidFill>
                    <a:srgbClr val="000000"/>
                  </a:solidFill>
                  <a:latin typeface="Courier New" charset="0"/>
                </a:rPr>
                <a:t>   }</a:t>
              </a:r>
            </a:p>
            <a:p>
              <a:pPr>
                <a:lnSpc>
                  <a:spcPct val="95000"/>
                </a:lnSpc>
              </a:pPr>
              <a:r>
                <a:rPr lang="en-US" dirty="0">
                  <a:solidFill>
                    <a:srgbClr val="000000"/>
                  </a:solidFill>
                  <a:latin typeface="Courier New" charset="0"/>
                </a:rPr>
                <a:t>   sort(v1);</a:t>
              </a:r>
            </a:p>
            <a:p>
              <a:pPr>
                <a:lnSpc>
                  <a:spcPct val="95000"/>
                </a:lnSpc>
              </a:pPr>
              <a:r>
                <a:rPr lang="en-US" dirty="0">
                  <a:solidFill>
                    <a:srgbClr val="000000"/>
                  </a:solidFill>
                  <a:latin typeface="Courier New" charset="0"/>
                </a:rPr>
                <a:t>   sort(v2);</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vec.clear</a:t>
              </a:r>
              <a:r>
                <a:rPr lang="en-US" dirty="0">
                  <a:solidFill>
                    <a:srgbClr val="000000"/>
                  </a:solidFill>
                  <a:latin typeface="Courier New" charset="0"/>
                </a:rPr>
                <a:t>();</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merge(vec</a:t>
              </a:r>
              <a:r>
                <a:rPr lang="en-US" dirty="0">
                  <a:solidFill>
                    <a:srgbClr val="000000"/>
                  </a:solidFill>
                  <a:latin typeface="Courier New" charset="0"/>
                </a:rPr>
                <a:t>, v1, v2);</a:t>
              </a:r>
            </a:p>
            <a:p>
              <a:pPr>
                <a:lnSpc>
                  <a:spcPct val="95000"/>
                </a:lnSpc>
              </a:pPr>
              <a:r>
                <a:rPr lang="en-US" dirty="0">
                  <a:solidFill>
                    <a:srgbClr val="000000"/>
                  </a:solidFill>
                  <a:latin typeface="Courier New" charset="0"/>
                </a:rPr>
                <a:t>}</a:t>
              </a:r>
            </a:p>
            <a:p>
              <a:pPr>
                <a:lnSpc>
                  <a:spcPct val="95000"/>
                </a:lnSpc>
              </a:pPr>
              <a:endParaRPr lang="en-US" dirty="0">
                <a:solidFill>
                  <a:srgbClr val="000000"/>
                </a:solidFill>
                <a:latin typeface="Courier New" charset="0"/>
              </a:endParaRPr>
            </a:p>
          </p:txBody>
        </p:sp>
      </p:grpSp>
      <p:sp>
        <p:nvSpPr>
          <p:cNvPr id="783366"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The Merge Sort Implementation</a:t>
            </a:r>
          </a:p>
        </p:txBody>
      </p:sp>
      <p:sp>
        <p:nvSpPr>
          <p:cNvPr id="783367"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5410"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785411" name="Text Box 3"/>
          <p:cNvSpPr txBox="1">
            <a:spLocks noChangeArrowheads="1"/>
          </p:cNvSpPr>
          <p:nvPr/>
        </p:nvSpPr>
        <p:spPr bwMode="auto">
          <a:xfrm>
            <a:off x="373063" y="1193800"/>
            <a:ext cx="8440737" cy="5342488"/>
          </a:xfrm>
          <a:prstGeom prst="rect">
            <a:avLst/>
          </a:prstGeom>
          <a:noFill/>
          <a:ln w="9525">
            <a:noFill/>
            <a:miter lim="800000"/>
            <a:headEnd/>
            <a:tailEnd/>
          </a:ln>
          <a:effectLst/>
        </p:spPr>
        <p:txBody>
          <a:bodyPr>
            <a:prstTxWarp prst="textNoShape">
              <a:avLst/>
            </a:prstTxWarp>
            <a:spAutoFit/>
          </a:bodyPr>
          <a:lstStyle/>
          <a:p>
            <a:pPr>
              <a:lnSpc>
                <a:spcPct val="95000"/>
              </a:lnSpc>
            </a:pPr>
            <a:r>
              <a:rPr lang="en-US" dirty="0">
                <a:solidFill>
                  <a:srgbClr val="0000FF"/>
                </a:solidFill>
                <a:latin typeface="Courier New" charset="0"/>
              </a:rPr>
              <a:t>/*</a:t>
            </a:r>
          </a:p>
          <a:p>
            <a:pPr>
              <a:lnSpc>
                <a:spcPct val="95000"/>
              </a:lnSpc>
            </a:pPr>
            <a:r>
              <a:rPr lang="en-US" dirty="0">
                <a:solidFill>
                  <a:srgbClr val="0000FF"/>
                </a:solidFill>
                <a:latin typeface="Courier New" charset="0"/>
              </a:rPr>
              <a:t> * The merge sort algorithm consists of the following steps:</a:t>
            </a:r>
          </a:p>
          <a:p>
            <a:pPr>
              <a:lnSpc>
                <a:spcPct val="95000"/>
              </a:lnSpc>
            </a:pPr>
            <a:r>
              <a:rPr lang="en-US" dirty="0">
                <a:solidFill>
                  <a:srgbClr val="0000FF"/>
                </a:solidFill>
                <a:latin typeface="Courier New" charset="0"/>
              </a:rPr>
              <a:t> *</a:t>
            </a:r>
          </a:p>
          <a:p>
            <a:pPr>
              <a:lnSpc>
                <a:spcPct val="95000"/>
              </a:lnSpc>
            </a:pPr>
            <a:r>
              <a:rPr lang="en-US" dirty="0">
                <a:solidFill>
                  <a:srgbClr val="0000FF"/>
                </a:solidFill>
                <a:latin typeface="Courier New" charset="0"/>
              </a:rPr>
              <a:t> * 1. Divide the vector into two halves.</a:t>
            </a:r>
          </a:p>
          <a:p>
            <a:pPr>
              <a:lnSpc>
                <a:spcPct val="95000"/>
              </a:lnSpc>
            </a:pPr>
            <a:r>
              <a:rPr lang="en-US" dirty="0">
                <a:solidFill>
                  <a:srgbClr val="0000FF"/>
                </a:solidFill>
                <a:latin typeface="Courier New" charset="0"/>
              </a:rPr>
              <a:t> * 2. Sort each of these smaller vectors recursively.</a:t>
            </a:r>
          </a:p>
          <a:p>
            <a:pPr>
              <a:lnSpc>
                <a:spcPct val="95000"/>
              </a:lnSpc>
            </a:pPr>
            <a:r>
              <a:rPr lang="en-US" dirty="0">
                <a:solidFill>
                  <a:srgbClr val="0000FF"/>
                </a:solidFill>
                <a:latin typeface="Courier New" charset="0"/>
              </a:rPr>
              <a:t> * 3. Merge the two vectors back into the original one.</a:t>
            </a:r>
          </a:p>
          <a:p>
            <a:pPr>
              <a:lnSpc>
                <a:spcPct val="95000"/>
              </a:lnSpc>
            </a:pPr>
            <a:r>
              <a:rPr lang="en-US" dirty="0">
                <a:solidFill>
                  <a:srgbClr val="0000FF"/>
                </a:solidFill>
                <a:latin typeface="Courier New" charset="0"/>
              </a:rPr>
              <a:t> */</a:t>
            </a:r>
          </a:p>
          <a:p>
            <a:pPr>
              <a:lnSpc>
                <a:spcPct val="95000"/>
              </a:lnSpc>
            </a:pPr>
            <a:endParaRPr lang="en-US" sz="900" dirty="0">
              <a:solidFill>
                <a:srgbClr val="000000"/>
              </a:solidFill>
              <a:latin typeface="Courier New" charset="0"/>
            </a:endParaRPr>
          </a:p>
          <a:p>
            <a:pPr>
              <a:lnSpc>
                <a:spcPct val="95000"/>
              </a:lnSpc>
            </a:pPr>
            <a:r>
              <a:rPr lang="en-US" dirty="0">
                <a:solidFill>
                  <a:srgbClr val="000000"/>
                </a:solidFill>
                <a:latin typeface="Courier New" charset="0"/>
              </a:rPr>
              <a:t>void </a:t>
            </a:r>
            <a:r>
              <a:rPr lang="en-US" dirty="0" err="1">
                <a:solidFill>
                  <a:srgbClr val="000000"/>
                </a:solidFill>
                <a:latin typeface="Courier New" charset="0"/>
              </a:rPr>
              <a:t>sort(Vector</a:t>
            </a:r>
            <a:r>
              <a:rPr lang="en-US" dirty="0">
                <a:solidFill>
                  <a:srgbClr val="000000"/>
                </a:solidFill>
                <a:latin typeface="Courier New" charset="0"/>
              </a:rPr>
              <a:t>&lt;</a:t>
            </a:r>
            <a:r>
              <a:rPr lang="en-US" dirty="0" err="1">
                <a:solidFill>
                  <a:srgbClr val="000000"/>
                </a:solidFill>
                <a:latin typeface="Courier New" charset="0"/>
              </a:rPr>
              <a:t>int</a:t>
            </a:r>
            <a:r>
              <a:rPr lang="en-US" dirty="0">
                <a:solidFill>
                  <a:srgbClr val="000000"/>
                </a:solidFill>
                <a:latin typeface="Courier New" charset="0"/>
              </a:rPr>
              <a:t>&gt; &amp; </a:t>
            </a:r>
            <a:r>
              <a:rPr lang="en-US" dirty="0" err="1">
                <a:solidFill>
                  <a:srgbClr val="000000"/>
                </a:solidFill>
                <a:latin typeface="Courier New" charset="0"/>
              </a:rPr>
              <a:t>vec</a:t>
            </a:r>
            <a:r>
              <a:rPr lang="en-US" dirty="0">
                <a:solidFill>
                  <a:srgbClr val="000000"/>
                </a:solidFill>
                <a:latin typeface="Courier New" charset="0"/>
              </a:rPr>
              <a:t>) {</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n</a:t>
            </a:r>
            <a:r>
              <a:rPr lang="en-US" dirty="0">
                <a:solidFill>
                  <a:srgbClr val="000000"/>
                </a:solidFill>
                <a:latin typeface="Courier New" charset="0"/>
              </a:rPr>
              <a:t> = </a:t>
            </a:r>
            <a:r>
              <a:rPr lang="en-US" dirty="0" err="1">
                <a:solidFill>
                  <a:srgbClr val="000000"/>
                </a:solidFill>
                <a:latin typeface="Courier New" charset="0"/>
              </a:rPr>
              <a:t>vec.size</a:t>
            </a:r>
            <a:r>
              <a:rPr lang="en-US" dirty="0">
                <a:solidFill>
                  <a:srgbClr val="000000"/>
                </a:solidFill>
                <a:latin typeface="Courier New" charset="0"/>
              </a:rPr>
              <a:t>();</a:t>
            </a:r>
          </a:p>
          <a:p>
            <a:pPr>
              <a:lnSpc>
                <a:spcPct val="95000"/>
              </a:lnSpc>
            </a:pPr>
            <a:r>
              <a:rPr lang="en-US" dirty="0">
                <a:solidFill>
                  <a:srgbClr val="000000"/>
                </a:solidFill>
                <a:latin typeface="Courier New" charset="0"/>
              </a:rPr>
              <a:t>   if (</a:t>
            </a:r>
            <a:r>
              <a:rPr lang="en-US" dirty="0" err="1">
                <a:solidFill>
                  <a:srgbClr val="000000"/>
                </a:solidFill>
                <a:latin typeface="Courier New" charset="0"/>
              </a:rPr>
              <a:t>n</a:t>
            </a:r>
            <a:r>
              <a:rPr lang="en-US" dirty="0">
                <a:solidFill>
                  <a:srgbClr val="000000"/>
                </a:solidFill>
                <a:latin typeface="Courier New" charset="0"/>
              </a:rPr>
              <a:t> &lt;= 1) return;</a:t>
            </a:r>
          </a:p>
          <a:p>
            <a:pPr>
              <a:lnSpc>
                <a:spcPct val="95000"/>
              </a:lnSpc>
            </a:pPr>
            <a:r>
              <a:rPr lang="en-US" dirty="0">
                <a:solidFill>
                  <a:srgbClr val="000000"/>
                </a:solidFill>
                <a:latin typeface="Courier New" charset="0"/>
              </a:rPr>
              <a:t>   Vector&lt;</a:t>
            </a:r>
            <a:r>
              <a:rPr lang="en-US" dirty="0" err="1">
                <a:solidFill>
                  <a:srgbClr val="000000"/>
                </a:solidFill>
                <a:latin typeface="Courier New" charset="0"/>
              </a:rPr>
              <a:t>int</a:t>
            </a:r>
            <a:r>
              <a:rPr lang="en-US" dirty="0">
                <a:solidFill>
                  <a:srgbClr val="000000"/>
                </a:solidFill>
                <a:latin typeface="Courier New" charset="0"/>
              </a:rPr>
              <a:t>&gt; v1;</a:t>
            </a:r>
          </a:p>
          <a:p>
            <a:pPr>
              <a:lnSpc>
                <a:spcPct val="95000"/>
              </a:lnSpc>
            </a:pPr>
            <a:r>
              <a:rPr lang="en-US" dirty="0">
                <a:solidFill>
                  <a:srgbClr val="000000"/>
                </a:solidFill>
                <a:latin typeface="Courier New" charset="0"/>
              </a:rPr>
              <a:t>   Vector&lt;</a:t>
            </a:r>
            <a:r>
              <a:rPr lang="en-US" dirty="0" err="1">
                <a:solidFill>
                  <a:srgbClr val="000000"/>
                </a:solidFill>
                <a:latin typeface="Courier New" charset="0"/>
              </a:rPr>
              <a:t>int</a:t>
            </a:r>
            <a:r>
              <a:rPr lang="en-US" dirty="0">
                <a:solidFill>
                  <a:srgbClr val="000000"/>
                </a:solidFill>
                <a:latin typeface="Courier New" charset="0"/>
              </a:rPr>
              <a:t>&gt; v2;</a:t>
            </a:r>
          </a:p>
          <a:p>
            <a:pPr>
              <a:lnSpc>
                <a:spcPct val="95000"/>
              </a:lnSpc>
            </a:pPr>
            <a:r>
              <a:rPr lang="en-US" dirty="0">
                <a:solidFill>
                  <a:srgbClr val="000000"/>
                </a:solidFill>
                <a:latin typeface="Courier New" charset="0"/>
              </a:rPr>
              <a:t>   for (</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i</a:t>
            </a:r>
            <a:r>
              <a:rPr lang="en-US" dirty="0">
                <a:solidFill>
                  <a:srgbClr val="000000"/>
                </a:solidFill>
                <a:latin typeface="Courier New" charset="0"/>
              </a:rPr>
              <a:t> = 0; </a:t>
            </a:r>
            <a:r>
              <a:rPr lang="en-US" dirty="0" err="1">
                <a:solidFill>
                  <a:srgbClr val="000000"/>
                </a:solidFill>
                <a:latin typeface="Courier New" charset="0"/>
              </a:rPr>
              <a:t>i</a:t>
            </a:r>
            <a:r>
              <a:rPr lang="en-US" dirty="0">
                <a:solidFill>
                  <a:srgbClr val="000000"/>
                </a:solidFill>
                <a:latin typeface="Courier New" charset="0"/>
              </a:rPr>
              <a:t> &lt; </a:t>
            </a:r>
            <a:r>
              <a:rPr lang="en-US" dirty="0" err="1">
                <a:solidFill>
                  <a:srgbClr val="000000"/>
                </a:solidFill>
                <a:latin typeface="Courier New" charset="0"/>
              </a:rPr>
              <a:t>n</a:t>
            </a:r>
            <a:r>
              <a:rPr lang="en-US" dirty="0">
                <a:solidFill>
                  <a:srgbClr val="000000"/>
                </a:solidFill>
                <a:latin typeface="Courier New" charset="0"/>
              </a:rPr>
              <a:t>; </a:t>
            </a:r>
            <a:r>
              <a:rPr lang="en-US" dirty="0" err="1">
                <a:solidFill>
                  <a:srgbClr val="000000"/>
                </a:solidFill>
                <a:latin typeface="Courier New" charset="0"/>
              </a:rPr>
              <a:t>i</a:t>
            </a:r>
            <a:r>
              <a:rPr lang="en-US" dirty="0">
                <a:solidFill>
                  <a:srgbClr val="000000"/>
                </a:solidFill>
                <a:latin typeface="Courier New" charset="0"/>
              </a:rPr>
              <a:t>++) {</a:t>
            </a:r>
          </a:p>
          <a:p>
            <a:pPr>
              <a:lnSpc>
                <a:spcPct val="95000"/>
              </a:lnSpc>
            </a:pPr>
            <a:r>
              <a:rPr lang="en-US" dirty="0">
                <a:solidFill>
                  <a:srgbClr val="000000"/>
                </a:solidFill>
                <a:latin typeface="Courier New" charset="0"/>
              </a:rPr>
              <a:t>      if (</a:t>
            </a:r>
            <a:r>
              <a:rPr lang="en-US" dirty="0" err="1">
                <a:solidFill>
                  <a:srgbClr val="000000"/>
                </a:solidFill>
                <a:latin typeface="Courier New" charset="0"/>
              </a:rPr>
              <a:t>i</a:t>
            </a:r>
            <a:r>
              <a:rPr lang="en-US" dirty="0">
                <a:solidFill>
                  <a:srgbClr val="000000"/>
                </a:solidFill>
                <a:latin typeface="Courier New" charset="0"/>
              </a:rPr>
              <a:t> &lt; </a:t>
            </a:r>
            <a:r>
              <a:rPr lang="en-US" dirty="0" err="1">
                <a:solidFill>
                  <a:srgbClr val="000000"/>
                </a:solidFill>
                <a:latin typeface="Courier New" charset="0"/>
              </a:rPr>
              <a:t>n</a:t>
            </a:r>
            <a:r>
              <a:rPr lang="en-US" dirty="0">
                <a:solidFill>
                  <a:srgbClr val="000000"/>
                </a:solidFill>
                <a:latin typeface="Courier New" charset="0"/>
              </a:rPr>
              <a:t> / 2) {</a:t>
            </a:r>
          </a:p>
          <a:p>
            <a:pPr>
              <a:lnSpc>
                <a:spcPct val="95000"/>
              </a:lnSpc>
            </a:pPr>
            <a:r>
              <a:rPr lang="en-US" dirty="0">
                <a:solidFill>
                  <a:srgbClr val="000000"/>
                </a:solidFill>
                <a:latin typeface="Courier New" charset="0"/>
              </a:rPr>
              <a:t>         v1.add(vec[i]);</a:t>
            </a:r>
          </a:p>
          <a:p>
            <a:pPr>
              <a:lnSpc>
                <a:spcPct val="95000"/>
              </a:lnSpc>
            </a:pPr>
            <a:r>
              <a:rPr lang="en-US" dirty="0">
                <a:solidFill>
                  <a:srgbClr val="000000"/>
                </a:solidFill>
                <a:latin typeface="Courier New" charset="0"/>
              </a:rPr>
              <a:t>      } else {</a:t>
            </a:r>
          </a:p>
          <a:p>
            <a:pPr>
              <a:lnSpc>
                <a:spcPct val="95000"/>
              </a:lnSpc>
            </a:pPr>
            <a:r>
              <a:rPr lang="en-US" dirty="0">
                <a:solidFill>
                  <a:srgbClr val="000000"/>
                </a:solidFill>
                <a:latin typeface="Courier New" charset="0"/>
              </a:rPr>
              <a:t>         v2.add(vec[i]);</a:t>
            </a:r>
          </a:p>
          <a:p>
            <a:pPr>
              <a:lnSpc>
                <a:spcPct val="95000"/>
              </a:lnSpc>
            </a:pPr>
            <a:r>
              <a:rPr lang="en-US" dirty="0">
                <a:solidFill>
                  <a:srgbClr val="000000"/>
                </a:solidFill>
                <a:latin typeface="Courier New" charset="0"/>
              </a:rPr>
              <a:t>      }</a:t>
            </a:r>
          </a:p>
          <a:p>
            <a:pPr>
              <a:lnSpc>
                <a:spcPct val="95000"/>
              </a:lnSpc>
            </a:pPr>
            <a:r>
              <a:rPr lang="en-US" dirty="0">
                <a:solidFill>
                  <a:srgbClr val="000000"/>
                </a:solidFill>
                <a:latin typeface="Courier New" charset="0"/>
              </a:rPr>
              <a:t>   }</a:t>
            </a:r>
          </a:p>
          <a:p>
            <a:pPr>
              <a:lnSpc>
                <a:spcPct val="95000"/>
              </a:lnSpc>
            </a:pPr>
            <a:r>
              <a:rPr lang="en-US" dirty="0">
                <a:solidFill>
                  <a:srgbClr val="000000"/>
                </a:solidFill>
                <a:latin typeface="Courier New" charset="0"/>
              </a:rPr>
              <a:t>   sort(v1);</a:t>
            </a:r>
          </a:p>
          <a:p>
            <a:pPr>
              <a:lnSpc>
                <a:spcPct val="95000"/>
              </a:lnSpc>
            </a:pPr>
            <a:r>
              <a:rPr lang="en-US" dirty="0">
                <a:solidFill>
                  <a:srgbClr val="000000"/>
                </a:solidFill>
                <a:latin typeface="Courier New" charset="0"/>
              </a:rPr>
              <a:t>   sort(v2);</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vec.clear</a:t>
            </a:r>
            <a:r>
              <a:rPr lang="en-US" dirty="0">
                <a:solidFill>
                  <a:srgbClr val="000000"/>
                </a:solidFill>
                <a:latin typeface="Courier New" charset="0"/>
              </a:rPr>
              <a:t>();</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merge(vec</a:t>
            </a:r>
            <a:r>
              <a:rPr lang="en-US" dirty="0">
                <a:solidFill>
                  <a:srgbClr val="000000"/>
                </a:solidFill>
                <a:latin typeface="Courier New" charset="0"/>
              </a:rPr>
              <a:t>, v1, v2);</a:t>
            </a:r>
          </a:p>
          <a:p>
            <a:pPr>
              <a:lnSpc>
                <a:spcPct val="95000"/>
              </a:lnSpc>
            </a:pPr>
            <a:r>
              <a:rPr lang="en-US" dirty="0">
                <a:solidFill>
                  <a:srgbClr val="000000"/>
                </a:solidFill>
                <a:latin typeface="Courier New" charset="0"/>
              </a:rPr>
              <a:t>}</a:t>
            </a:r>
          </a:p>
          <a:p>
            <a:pPr>
              <a:lnSpc>
                <a:spcPct val="95000"/>
              </a:lnSpc>
            </a:pPr>
            <a:endParaRPr lang="en-US" dirty="0">
              <a:solidFill>
                <a:srgbClr val="000000"/>
              </a:solidFill>
              <a:latin typeface="Courier New" charset="0"/>
            </a:endParaRPr>
          </a:p>
        </p:txBody>
      </p:sp>
      <p:grpSp>
        <p:nvGrpSpPr>
          <p:cNvPr id="2" name="Group 4"/>
          <p:cNvGrpSpPr>
            <a:grpSpLocks/>
          </p:cNvGrpSpPr>
          <p:nvPr/>
        </p:nvGrpSpPr>
        <p:grpSpPr bwMode="auto">
          <a:xfrm>
            <a:off x="355600" y="1143000"/>
            <a:ext cx="8494713" cy="5257800"/>
            <a:chOff x="240" y="720"/>
            <a:chExt cx="5280" cy="3312"/>
          </a:xfrm>
        </p:grpSpPr>
        <p:sp>
          <p:nvSpPr>
            <p:cNvPr id="785413"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85414" name="Text Box 6"/>
            <p:cNvSpPr txBox="1">
              <a:spLocks noChangeArrowheads="1"/>
            </p:cNvSpPr>
            <p:nvPr/>
          </p:nvSpPr>
          <p:spPr bwMode="auto">
            <a:xfrm>
              <a:off x="251" y="752"/>
              <a:ext cx="5261" cy="3236"/>
            </a:xfrm>
            <a:prstGeom prst="rect">
              <a:avLst/>
            </a:prstGeom>
            <a:noFill/>
            <a:ln w="9525">
              <a:noFill/>
              <a:miter lim="800000"/>
              <a:headEnd/>
              <a:tailEnd/>
            </a:ln>
            <a:effectLst/>
          </p:spPr>
          <p:txBody>
            <a:bodyPr>
              <a:prstTxWarp prst="textNoShape">
                <a:avLst/>
              </a:prstTxWarp>
              <a:spAutoFit/>
            </a:bodyPr>
            <a:lstStyle/>
            <a:p>
              <a:pPr>
                <a:lnSpc>
                  <a:spcPct val="95000"/>
                </a:lnSpc>
              </a:pPr>
              <a:r>
                <a:rPr lang="en-US" dirty="0">
                  <a:solidFill>
                    <a:srgbClr val="0000FF"/>
                  </a:solidFill>
                  <a:latin typeface="Courier New" charset="0"/>
                </a:rPr>
                <a:t>/*</a:t>
              </a:r>
            </a:p>
            <a:p>
              <a:pPr>
                <a:lnSpc>
                  <a:spcPct val="95000"/>
                </a:lnSpc>
              </a:pPr>
              <a:r>
                <a:rPr lang="en-US" dirty="0">
                  <a:solidFill>
                    <a:srgbClr val="0000FF"/>
                  </a:solidFill>
                  <a:latin typeface="Courier New" charset="0"/>
                </a:rPr>
                <a:t> * Function: merge</a:t>
              </a:r>
            </a:p>
            <a:p>
              <a:pPr>
                <a:lnSpc>
                  <a:spcPct val="95000"/>
                </a:lnSpc>
              </a:pPr>
              <a:r>
                <a:rPr lang="en-US" dirty="0">
                  <a:solidFill>
                    <a:srgbClr val="0000FF"/>
                  </a:solidFill>
                  <a:latin typeface="Courier New" charset="0"/>
                </a:rPr>
                <a:t> * ---------------</a:t>
              </a:r>
            </a:p>
            <a:p>
              <a:pPr>
                <a:lnSpc>
                  <a:spcPct val="95000"/>
                </a:lnSpc>
              </a:pPr>
              <a:r>
                <a:rPr lang="en-US" dirty="0">
                  <a:solidFill>
                    <a:srgbClr val="0000FF"/>
                  </a:solidFill>
                  <a:latin typeface="Courier New" charset="0"/>
                </a:rPr>
                <a:t> * This function merges two sorted vectors (v1 and v2) into the</a:t>
              </a:r>
            </a:p>
            <a:p>
              <a:pPr>
                <a:lnSpc>
                  <a:spcPct val="95000"/>
                </a:lnSpc>
              </a:pPr>
              <a:r>
                <a:rPr lang="en-US" dirty="0">
                  <a:solidFill>
                    <a:srgbClr val="0000FF"/>
                  </a:solidFill>
                  <a:latin typeface="Courier New" charset="0"/>
                </a:rPr>
                <a:t> * vector </a:t>
              </a:r>
              <a:r>
                <a:rPr lang="en-US" dirty="0" err="1">
                  <a:solidFill>
                    <a:srgbClr val="0000FF"/>
                  </a:solidFill>
                  <a:latin typeface="Courier New" charset="0"/>
                </a:rPr>
                <a:t>vec</a:t>
              </a:r>
              <a:r>
                <a:rPr lang="en-US" dirty="0">
                  <a:solidFill>
                    <a:srgbClr val="0000FF"/>
                  </a:solidFill>
                  <a:latin typeface="Courier New" charset="0"/>
                </a:rPr>
                <a:t>, which should be empty before this operation.</a:t>
              </a:r>
            </a:p>
            <a:p>
              <a:pPr>
                <a:lnSpc>
                  <a:spcPct val="95000"/>
                </a:lnSpc>
              </a:pPr>
              <a:r>
                <a:rPr lang="en-US" dirty="0">
                  <a:solidFill>
                    <a:srgbClr val="0000FF"/>
                  </a:solidFill>
                  <a:latin typeface="Courier New" charset="0"/>
                </a:rPr>
                <a:t> * Because the input vectors are sorted, the implementation can</a:t>
              </a:r>
            </a:p>
            <a:p>
              <a:pPr>
                <a:lnSpc>
                  <a:spcPct val="95000"/>
                </a:lnSpc>
              </a:pPr>
              <a:r>
                <a:rPr lang="en-US" dirty="0">
                  <a:solidFill>
                    <a:srgbClr val="0000FF"/>
                  </a:solidFill>
                  <a:latin typeface="Courier New" charset="0"/>
                </a:rPr>
                <a:t> * always select the first unused element in one of the input</a:t>
              </a:r>
            </a:p>
            <a:p>
              <a:pPr>
                <a:lnSpc>
                  <a:spcPct val="95000"/>
                </a:lnSpc>
              </a:pPr>
              <a:r>
                <a:rPr lang="en-US" dirty="0">
                  <a:solidFill>
                    <a:srgbClr val="0000FF"/>
                  </a:solidFill>
                  <a:latin typeface="Courier New" charset="0"/>
                </a:rPr>
                <a:t> * vectors to fill the next position.</a:t>
              </a:r>
            </a:p>
            <a:p>
              <a:pPr>
                <a:lnSpc>
                  <a:spcPct val="95000"/>
                </a:lnSpc>
              </a:pPr>
              <a:r>
                <a:rPr lang="en-US" dirty="0">
                  <a:solidFill>
                    <a:srgbClr val="0000FF"/>
                  </a:solidFill>
                  <a:latin typeface="Courier New" charset="0"/>
                </a:rPr>
                <a:t> */</a:t>
              </a:r>
            </a:p>
            <a:p>
              <a:pPr>
                <a:lnSpc>
                  <a:spcPct val="95000"/>
                </a:lnSpc>
              </a:pPr>
              <a:endParaRPr lang="en-US" sz="900" dirty="0">
                <a:solidFill>
                  <a:srgbClr val="000000"/>
                </a:solidFill>
                <a:latin typeface="Courier New" charset="0"/>
              </a:endParaRPr>
            </a:p>
            <a:p>
              <a:pPr>
                <a:lnSpc>
                  <a:spcPct val="95000"/>
                </a:lnSpc>
              </a:pPr>
              <a:r>
                <a:rPr lang="en-US" dirty="0">
                  <a:solidFill>
                    <a:srgbClr val="000000"/>
                  </a:solidFill>
                  <a:latin typeface="Courier New" charset="0"/>
                </a:rPr>
                <a:t>void </a:t>
              </a:r>
              <a:r>
                <a:rPr lang="en-US" dirty="0" err="1">
                  <a:solidFill>
                    <a:srgbClr val="000000"/>
                  </a:solidFill>
                  <a:latin typeface="Courier New" charset="0"/>
                </a:rPr>
                <a:t>merge(Vector</a:t>
              </a:r>
              <a:r>
                <a:rPr lang="en-US" dirty="0">
                  <a:solidFill>
                    <a:srgbClr val="000000"/>
                  </a:solidFill>
                  <a:latin typeface="Courier New" charset="0"/>
                </a:rPr>
                <a:t>&lt;</a:t>
              </a:r>
              <a:r>
                <a:rPr lang="en-US" dirty="0" err="1">
                  <a:solidFill>
                    <a:srgbClr val="000000"/>
                  </a:solidFill>
                  <a:latin typeface="Courier New" charset="0"/>
                </a:rPr>
                <a:t>int</a:t>
              </a:r>
              <a:r>
                <a:rPr lang="en-US" dirty="0">
                  <a:solidFill>
                    <a:srgbClr val="000000"/>
                  </a:solidFill>
                  <a:latin typeface="Courier New" charset="0"/>
                </a:rPr>
                <a:t>&gt; &amp; </a:t>
              </a:r>
              <a:r>
                <a:rPr lang="en-US" dirty="0" err="1">
                  <a:solidFill>
                    <a:srgbClr val="000000"/>
                  </a:solidFill>
                  <a:latin typeface="Courier New" charset="0"/>
                </a:rPr>
                <a:t>vec</a:t>
              </a:r>
              <a:r>
                <a:rPr lang="en-US" dirty="0">
                  <a:solidFill>
                    <a:srgbClr val="000000"/>
                  </a:solidFill>
                  <a:latin typeface="Courier New" charset="0"/>
                </a:rPr>
                <a:t>, Vector&lt;</a:t>
              </a:r>
              <a:r>
                <a:rPr lang="en-US" dirty="0" err="1">
                  <a:solidFill>
                    <a:srgbClr val="000000"/>
                  </a:solidFill>
                  <a:latin typeface="Courier New" charset="0"/>
                </a:rPr>
                <a:t>int</a:t>
              </a:r>
              <a:r>
                <a:rPr lang="en-US" dirty="0">
                  <a:solidFill>
                    <a:srgbClr val="000000"/>
                  </a:solidFill>
                  <a:latin typeface="Courier New" charset="0"/>
                </a:rPr>
                <a:t>&gt; &amp; v1, Vector&lt;</a:t>
              </a:r>
              <a:r>
                <a:rPr lang="en-US" dirty="0" err="1">
                  <a:solidFill>
                    <a:srgbClr val="000000"/>
                  </a:solidFill>
                  <a:latin typeface="Courier New" charset="0"/>
                </a:rPr>
                <a:t>int</a:t>
              </a:r>
              <a:r>
                <a:rPr lang="en-US" dirty="0">
                  <a:solidFill>
                    <a:srgbClr val="000000"/>
                  </a:solidFill>
                  <a:latin typeface="Courier New" charset="0"/>
                </a:rPr>
                <a:t>&gt; &amp; v2) {</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n1 = v1.size();</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n2 = v2.size();</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p1 = 0;</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p2 = 0;</a:t>
              </a:r>
            </a:p>
            <a:p>
              <a:pPr>
                <a:lnSpc>
                  <a:spcPct val="95000"/>
                </a:lnSpc>
              </a:pPr>
              <a:r>
                <a:rPr lang="en-US" dirty="0">
                  <a:solidFill>
                    <a:srgbClr val="000000"/>
                  </a:solidFill>
                  <a:latin typeface="Courier New" charset="0"/>
                </a:rPr>
                <a:t>   while (p1 &lt; n1 &amp;&amp; p2 &lt; n2) {</a:t>
              </a:r>
            </a:p>
            <a:p>
              <a:pPr>
                <a:lnSpc>
                  <a:spcPct val="95000"/>
                </a:lnSpc>
              </a:pPr>
              <a:r>
                <a:rPr lang="en-US" dirty="0">
                  <a:solidFill>
                    <a:srgbClr val="000000"/>
                  </a:solidFill>
                  <a:latin typeface="Courier New" charset="0"/>
                </a:rPr>
                <a:t>      if (v1[p1] &lt; v2[p2]) {</a:t>
              </a:r>
            </a:p>
            <a:p>
              <a:pPr>
                <a:lnSpc>
                  <a:spcPct val="95000"/>
                </a:lnSpc>
              </a:pPr>
              <a:r>
                <a:rPr lang="en-US" dirty="0">
                  <a:solidFill>
                    <a:srgbClr val="000000"/>
                  </a:solidFill>
                  <a:latin typeface="Courier New" charset="0"/>
                </a:rPr>
                <a:t>         vec.add(v1[p1++]);</a:t>
              </a:r>
            </a:p>
            <a:p>
              <a:pPr>
                <a:lnSpc>
                  <a:spcPct val="95000"/>
                </a:lnSpc>
              </a:pPr>
              <a:r>
                <a:rPr lang="en-US" dirty="0">
                  <a:solidFill>
                    <a:srgbClr val="000000"/>
                  </a:solidFill>
                  <a:latin typeface="Courier New" charset="0"/>
                </a:rPr>
                <a:t>      } else {</a:t>
              </a:r>
            </a:p>
            <a:p>
              <a:pPr>
                <a:lnSpc>
                  <a:spcPct val="95000"/>
                </a:lnSpc>
              </a:pPr>
              <a:r>
                <a:rPr lang="en-US" dirty="0">
                  <a:solidFill>
                    <a:srgbClr val="000000"/>
                  </a:solidFill>
                  <a:latin typeface="Courier New" charset="0"/>
                </a:rPr>
                <a:t>         vec.add(v2[p2++]);</a:t>
              </a:r>
            </a:p>
            <a:p>
              <a:pPr>
                <a:lnSpc>
                  <a:spcPct val="95000"/>
                </a:lnSpc>
              </a:pPr>
              <a:r>
                <a:rPr lang="en-US" dirty="0">
                  <a:solidFill>
                    <a:srgbClr val="000000"/>
                  </a:solidFill>
                  <a:latin typeface="Courier New" charset="0"/>
                </a:rPr>
                <a:t>      }</a:t>
              </a:r>
            </a:p>
            <a:p>
              <a:pPr>
                <a:lnSpc>
                  <a:spcPct val="95000"/>
                </a:lnSpc>
              </a:pPr>
              <a:r>
                <a:rPr lang="en-US" dirty="0">
                  <a:solidFill>
                    <a:srgbClr val="000000"/>
                  </a:solidFill>
                  <a:latin typeface="Courier New" charset="0"/>
                </a:rPr>
                <a:t>   }</a:t>
              </a:r>
            </a:p>
            <a:p>
              <a:pPr>
                <a:lnSpc>
                  <a:spcPct val="95000"/>
                </a:lnSpc>
              </a:pPr>
              <a:r>
                <a:rPr lang="en-US" dirty="0">
                  <a:solidFill>
                    <a:srgbClr val="000000"/>
                  </a:solidFill>
                  <a:latin typeface="Courier New" charset="0"/>
                </a:rPr>
                <a:t>   while (p1 &lt; n1) vec.add(v1[p1++]);</a:t>
              </a:r>
            </a:p>
            <a:p>
              <a:pPr>
                <a:lnSpc>
                  <a:spcPct val="95000"/>
                </a:lnSpc>
              </a:pPr>
              <a:r>
                <a:rPr lang="en-US" dirty="0">
                  <a:solidFill>
                    <a:srgbClr val="000000"/>
                  </a:solidFill>
                  <a:latin typeface="Courier New" charset="0"/>
                </a:rPr>
                <a:t>   while (p2 &lt; n2) vec.add(v2[p2++]);</a:t>
              </a:r>
            </a:p>
            <a:p>
              <a:pPr>
                <a:lnSpc>
                  <a:spcPct val="95000"/>
                </a:lnSpc>
              </a:pPr>
              <a:r>
                <a:rPr lang="en-US" dirty="0">
                  <a:solidFill>
                    <a:srgbClr val="000000"/>
                  </a:solidFill>
                  <a:latin typeface="Courier New" charset="0"/>
                </a:rPr>
                <a:t>}</a:t>
              </a:r>
            </a:p>
          </p:txBody>
        </p:sp>
      </p:grpSp>
      <p:sp>
        <p:nvSpPr>
          <p:cNvPr id="785415"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85416"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85417" name="Rectangle 9"/>
          <p:cNvSpPr>
            <a:spLocks noGrp="1" noChangeArrowheads="1"/>
          </p:cNvSpPr>
          <p:nvPr>
            <p:ph type="title"/>
          </p:nvPr>
        </p:nvSpPr>
        <p:spPr>
          <a:xfrm>
            <a:off x="0" y="76200"/>
            <a:ext cx="9144000" cy="1143000"/>
          </a:xfrm>
          <a:noFill/>
          <a:ln/>
        </p:spPr>
        <p:txBody>
          <a:bodyPr/>
          <a:lstStyle/>
          <a:p>
            <a:r>
              <a:rPr lang="en-US" sz="4000">
                <a:solidFill>
                  <a:srgbClr val="FF0000"/>
                </a:solidFill>
              </a:rPr>
              <a:t>The Merge Sort Implementation</a:t>
            </a:r>
          </a:p>
        </p:txBody>
      </p:sp>
      <p:sp>
        <p:nvSpPr>
          <p:cNvPr id="785418"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85411"/>
                                        </p:tgtEl>
                                        <p:attrNameLst>
                                          <p:attrName>ppt_x</p:attrName>
                                        </p:attrNameLst>
                                      </p:cBhvr>
                                      <p:tavLst>
                                        <p:tav tm="0">
                                          <p:val>
                                            <p:strVal val="ppt_x"/>
                                          </p:val>
                                        </p:tav>
                                        <p:tav tm="100000">
                                          <p:val>
                                            <p:strVal val="ppt_x"/>
                                          </p:val>
                                        </p:tav>
                                      </p:tavLst>
                                    </p:anim>
                                    <p:anim calcmode="lin" valueType="num">
                                      <p:cBhvr additive="base">
                                        <p:cTn id="7" dur="1000"/>
                                        <p:tgtEl>
                                          <p:spTgt spid="785411"/>
                                        </p:tgtEl>
                                        <p:attrNameLst>
                                          <p:attrName>ppt_y</p:attrName>
                                        </p:attrNameLst>
                                      </p:cBhvr>
                                      <p:tavLst>
                                        <p:tav tm="0">
                                          <p:val>
                                            <p:strVal val="ppt_y"/>
                                          </p:val>
                                        </p:tav>
                                        <p:tav tm="100000">
                                          <p:val>
                                            <p:strVal val="0-ppt_h/2"/>
                                          </p:val>
                                        </p:tav>
                                      </p:tavLst>
                                    </p:anim>
                                    <p:set>
                                      <p:cBhvr>
                                        <p:cTn id="8" dur="1" fill="hold">
                                          <p:stCondLst>
                                            <p:cond delay="999"/>
                                          </p:stCondLst>
                                        </p:cTn>
                                        <p:tgtEl>
                                          <p:spTgt spid="785411"/>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5411"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7462"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The Complexity of Merge Sort</a:t>
            </a:r>
          </a:p>
        </p:txBody>
      </p:sp>
      <p:grpSp>
        <p:nvGrpSpPr>
          <p:cNvPr id="2" name="Group 27"/>
          <p:cNvGrpSpPr>
            <a:grpSpLocks/>
          </p:cNvGrpSpPr>
          <p:nvPr/>
        </p:nvGrpSpPr>
        <p:grpSpPr bwMode="auto">
          <a:xfrm>
            <a:off x="4064000" y="1384300"/>
            <a:ext cx="3454400" cy="419100"/>
            <a:chOff x="2384" y="1008"/>
            <a:chExt cx="2176" cy="264"/>
          </a:xfrm>
        </p:grpSpPr>
        <p:sp>
          <p:nvSpPr>
            <p:cNvPr id="787466" name="Rectangle 10"/>
            <p:cNvSpPr>
              <a:spLocks noChangeArrowheads="1"/>
            </p:cNvSpPr>
            <p:nvPr/>
          </p:nvSpPr>
          <p:spPr bwMode="auto">
            <a:xfrm>
              <a:off x="2384" y="1008"/>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67" name="Rectangle 11"/>
            <p:cNvSpPr>
              <a:spLocks noChangeArrowheads="1"/>
            </p:cNvSpPr>
            <p:nvPr/>
          </p:nvSpPr>
          <p:spPr bwMode="auto">
            <a:xfrm>
              <a:off x="2656" y="1008"/>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68" name="Rectangle 12"/>
            <p:cNvSpPr>
              <a:spLocks noChangeArrowheads="1"/>
            </p:cNvSpPr>
            <p:nvPr/>
          </p:nvSpPr>
          <p:spPr bwMode="auto">
            <a:xfrm>
              <a:off x="2928" y="1008"/>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69" name="Rectangle 13"/>
            <p:cNvSpPr>
              <a:spLocks noChangeArrowheads="1"/>
            </p:cNvSpPr>
            <p:nvPr/>
          </p:nvSpPr>
          <p:spPr bwMode="auto">
            <a:xfrm>
              <a:off x="3200" y="1008"/>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70" name="Rectangle 14"/>
            <p:cNvSpPr>
              <a:spLocks noChangeArrowheads="1"/>
            </p:cNvSpPr>
            <p:nvPr/>
          </p:nvSpPr>
          <p:spPr bwMode="auto">
            <a:xfrm>
              <a:off x="3472" y="1008"/>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71" name="Rectangle 15"/>
            <p:cNvSpPr>
              <a:spLocks noChangeArrowheads="1"/>
            </p:cNvSpPr>
            <p:nvPr/>
          </p:nvSpPr>
          <p:spPr bwMode="auto">
            <a:xfrm>
              <a:off x="3744" y="1008"/>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72" name="Rectangle 16"/>
            <p:cNvSpPr>
              <a:spLocks noChangeArrowheads="1"/>
            </p:cNvSpPr>
            <p:nvPr/>
          </p:nvSpPr>
          <p:spPr bwMode="auto">
            <a:xfrm>
              <a:off x="4016" y="1008"/>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73" name="Rectangle 17"/>
            <p:cNvSpPr>
              <a:spLocks noChangeArrowheads="1"/>
            </p:cNvSpPr>
            <p:nvPr/>
          </p:nvSpPr>
          <p:spPr bwMode="auto">
            <a:xfrm>
              <a:off x="4288" y="1008"/>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sp>
        <p:nvSpPr>
          <p:cNvPr id="787515" name="Text Box 59"/>
          <p:cNvSpPr txBox="1">
            <a:spLocks noChangeArrowheads="1"/>
          </p:cNvSpPr>
          <p:nvPr/>
        </p:nvSpPr>
        <p:spPr bwMode="auto">
          <a:xfrm>
            <a:off x="457200" y="1371600"/>
            <a:ext cx="1736725" cy="396875"/>
          </a:xfrm>
          <a:prstGeom prst="rect">
            <a:avLst/>
          </a:prstGeom>
          <a:noFill/>
          <a:ln w="9525">
            <a:noFill/>
            <a:miter lim="800000"/>
            <a:headEnd/>
            <a:tailEnd/>
          </a:ln>
          <a:effectLst/>
        </p:spPr>
        <p:txBody>
          <a:bodyPr wrap="none">
            <a:prstTxWarp prst="textNoShape">
              <a:avLst/>
            </a:prstTxWarp>
            <a:spAutoFit/>
          </a:bodyPr>
          <a:lstStyle/>
          <a:p>
            <a:r>
              <a:rPr lang="en-US" sz="2000" b="0" dirty="0">
                <a:solidFill>
                  <a:srgbClr val="000000"/>
                </a:solidFill>
              </a:rPr>
              <a:t>Sorting 8 items</a:t>
            </a:r>
            <a:endParaRPr lang="en-US" sz="2000" b="0" i="1" dirty="0">
              <a:solidFill>
                <a:srgbClr val="000000"/>
              </a:solidFill>
            </a:endParaRPr>
          </a:p>
        </p:txBody>
      </p:sp>
      <p:grpSp>
        <p:nvGrpSpPr>
          <p:cNvPr id="3" name="Group 74"/>
          <p:cNvGrpSpPr>
            <a:grpSpLocks/>
          </p:cNvGrpSpPr>
          <p:nvPr/>
        </p:nvGrpSpPr>
        <p:grpSpPr bwMode="auto">
          <a:xfrm>
            <a:off x="457200" y="1866900"/>
            <a:ext cx="7467600" cy="927100"/>
            <a:chOff x="288" y="1176"/>
            <a:chExt cx="4704" cy="584"/>
          </a:xfrm>
        </p:grpSpPr>
        <p:grpSp>
          <p:nvGrpSpPr>
            <p:cNvPr id="4" name="Group 28"/>
            <p:cNvGrpSpPr>
              <a:grpSpLocks/>
            </p:cNvGrpSpPr>
            <p:nvPr/>
          </p:nvGrpSpPr>
          <p:grpSpPr bwMode="auto">
            <a:xfrm>
              <a:off x="2304" y="1496"/>
              <a:ext cx="1088" cy="264"/>
              <a:chOff x="2384" y="1416"/>
              <a:chExt cx="1088" cy="264"/>
            </a:xfrm>
          </p:grpSpPr>
          <p:sp>
            <p:nvSpPr>
              <p:cNvPr id="787475" name="Rectangle 19"/>
              <p:cNvSpPr>
                <a:spLocks noChangeArrowheads="1"/>
              </p:cNvSpPr>
              <p:nvPr/>
            </p:nvSpPr>
            <p:spPr bwMode="auto">
              <a:xfrm>
                <a:off x="2384"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76" name="Rectangle 20"/>
              <p:cNvSpPr>
                <a:spLocks noChangeArrowheads="1"/>
              </p:cNvSpPr>
              <p:nvPr/>
            </p:nvSpPr>
            <p:spPr bwMode="auto">
              <a:xfrm>
                <a:off x="2656"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77" name="Rectangle 21"/>
              <p:cNvSpPr>
                <a:spLocks noChangeArrowheads="1"/>
              </p:cNvSpPr>
              <p:nvPr/>
            </p:nvSpPr>
            <p:spPr bwMode="auto">
              <a:xfrm>
                <a:off x="2928"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78" name="Rectangle 22"/>
              <p:cNvSpPr>
                <a:spLocks noChangeArrowheads="1"/>
              </p:cNvSpPr>
              <p:nvPr/>
            </p:nvSpPr>
            <p:spPr bwMode="auto">
              <a:xfrm>
                <a:off x="3200"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grpSp>
          <p:nvGrpSpPr>
            <p:cNvPr id="5" name="Group 53"/>
            <p:cNvGrpSpPr>
              <a:grpSpLocks/>
            </p:cNvGrpSpPr>
            <p:nvPr/>
          </p:nvGrpSpPr>
          <p:grpSpPr bwMode="auto">
            <a:xfrm>
              <a:off x="3904" y="1496"/>
              <a:ext cx="1088" cy="264"/>
              <a:chOff x="2384" y="1416"/>
              <a:chExt cx="1088" cy="264"/>
            </a:xfrm>
          </p:grpSpPr>
          <p:sp>
            <p:nvSpPr>
              <p:cNvPr id="787510" name="Rectangle 54"/>
              <p:cNvSpPr>
                <a:spLocks noChangeArrowheads="1"/>
              </p:cNvSpPr>
              <p:nvPr/>
            </p:nvSpPr>
            <p:spPr bwMode="auto">
              <a:xfrm>
                <a:off x="2384"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511" name="Rectangle 55"/>
              <p:cNvSpPr>
                <a:spLocks noChangeArrowheads="1"/>
              </p:cNvSpPr>
              <p:nvPr/>
            </p:nvSpPr>
            <p:spPr bwMode="auto">
              <a:xfrm>
                <a:off x="2656"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512" name="Rectangle 56"/>
              <p:cNvSpPr>
                <a:spLocks noChangeArrowheads="1"/>
              </p:cNvSpPr>
              <p:nvPr/>
            </p:nvSpPr>
            <p:spPr bwMode="auto">
              <a:xfrm>
                <a:off x="2928"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513" name="Rectangle 57"/>
              <p:cNvSpPr>
                <a:spLocks noChangeArrowheads="1"/>
              </p:cNvSpPr>
              <p:nvPr/>
            </p:nvSpPr>
            <p:spPr bwMode="auto">
              <a:xfrm>
                <a:off x="3200"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sp>
          <p:nvSpPr>
            <p:cNvPr id="787516" name="Text Box 60"/>
            <p:cNvSpPr txBox="1">
              <a:spLocks noChangeArrowheads="1"/>
            </p:cNvSpPr>
            <p:nvPr/>
          </p:nvSpPr>
          <p:spPr bwMode="auto">
            <a:xfrm>
              <a:off x="288" y="1488"/>
              <a:ext cx="1431" cy="250"/>
            </a:xfrm>
            <a:prstGeom prst="rect">
              <a:avLst/>
            </a:prstGeom>
            <a:noFill/>
            <a:ln w="9525">
              <a:noFill/>
              <a:miter lim="800000"/>
              <a:headEnd/>
              <a:tailEnd/>
            </a:ln>
            <a:effectLst/>
          </p:spPr>
          <p:txBody>
            <a:bodyPr wrap="none">
              <a:prstTxWarp prst="textNoShape">
                <a:avLst/>
              </a:prstTxWarp>
              <a:spAutoFit/>
            </a:bodyPr>
            <a:lstStyle/>
            <a:p>
              <a:r>
                <a:rPr lang="en-US" sz="2000" b="0">
                  <a:solidFill>
                    <a:srgbClr val="000000"/>
                  </a:solidFill>
                </a:rPr>
                <a:t>Two sorts of 4 items</a:t>
              </a:r>
              <a:endParaRPr lang="en-US" sz="2000" b="0" i="1">
                <a:solidFill>
                  <a:srgbClr val="000000"/>
                </a:solidFill>
              </a:endParaRPr>
            </a:p>
          </p:txBody>
        </p:sp>
        <p:sp>
          <p:nvSpPr>
            <p:cNvPr id="787523" name="Text Box 67"/>
            <p:cNvSpPr txBox="1">
              <a:spLocks noChangeArrowheads="1"/>
            </p:cNvSpPr>
            <p:nvPr/>
          </p:nvSpPr>
          <p:spPr bwMode="auto">
            <a:xfrm>
              <a:off x="288" y="1176"/>
              <a:ext cx="649" cy="250"/>
            </a:xfrm>
            <a:prstGeom prst="rect">
              <a:avLst/>
            </a:prstGeom>
            <a:noFill/>
            <a:ln w="9525">
              <a:noFill/>
              <a:miter lim="800000"/>
              <a:headEnd/>
              <a:tailEnd/>
            </a:ln>
            <a:effectLst/>
          </p:spPr>
          <p:txBody>
            <a:bodyPr wrap="none">
              <a:prstTxWarp prst="textNoShape">
                <a:avLst/>
              </a:prstTxWarp>
              <a:spAutoFit/>
            </a:bodyPr>
            <a:lstStyle/>
            <a:p>
              <a:r>
                <a:rPr lang="en-US" sz="2000" b="0" i="1">
                  <a:solidFill>
                    <a:srgbClr val="000000"/>
                  </a:solidFill>
                </a:rPr>
                <a:t>requires</a:t>
              </a:r>
            </a:p>
          </p:txBody>
        </p:sp>
      </p:grpSp>
      <p:grpSp>
        <p:nvGrpSpPr>
          <p:cNvPr id="6" name="Group 75"/>
          <p:cNvGrpSpPr>
            <a:grpSpLocks/>
          </p:cNvGrpSpPr>
          <p:nvPr/>
        </p:nvGrpSpPr>
        <p:grpSpPr bwMode="auto">
          <a:xfrm>
            <a:off x="457200" y="2857500"/>
            <a:ext cx="7670800" cy="927100"/>
            <a:chOff x="288" y="1800"/>
            <a:chExt cx="4832" cy="584"/>
          </a:xfrm>
        </p:grpSpPr>
        <p:grpSp>
          <p:nvGrpSpPr>
            <p:cNvPr id="7" name="Group 34"/>
            <p:cNvGrpSpPr>
              <a:grpSpLocks/>
            </p:cNvGrpSpPr>
            <p:nvPr/>
          </p:nvGrpSpPr>
          <p:grpSpPr bwMode="auto">
            <a:xfrm>
              <a:off x="2176" y="2120"/>
              <a:ext cx="544" cy="264"/>
              <a:chOff x="4016" y="1416"/>
              <a:chExt cx="544" cy="264"/>
            </a:xfrm>
          </p:grpSpPr>
          <p:sp>
            <p:nvSpPr>
              <p:cNvPr id="787481" name="Rectangle 25"/>
              <p:cNvSpPr>
                <a:spLocks noChangeArrowheads="1"/>
              </p:cNvSpPr>
              <p:nvPr/>
            </p:nvSpPr>
            <p:spPr bwMode="auto">
              <a:xfrm>
                <a:off x="4016"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82" name="Rectangle 26"/>
              <p:cNvSpPr>
                <a:spLocks noChangeArrowheads="1"/>
              </p:cNvSpPr>
              <p:nvPr/>
            </p:nvSpPr>
            <p:spPr bwMode="auto">
              <a:xfrm>
                <a:off x="4288"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grpSp>
          <p:nvGrpSpPr>
            <p:cNvPr id="8" name="Group 43"/>
            <p:cNvGrpSpPr>
              <a:grpSpLocks/>
            </p:cNvGrpSpPr>
            <p:nvPr/>
          </p:nvGrpSpPr>
          <p:grpSpPr bwMode="auto">
            <a:xfrm>
              <a:off x="2976" y="2120"/>
              <a:ext cx="544" cy="264"/>
              <a:chOff x="4016" y="1416"/>
              <a:chExt cx="544" cy="264"/>
            </a:xfrm>
          </p:grpSpPr>
          <p:sp>
            <p:nvSpPr>
              <p:cNvPr id="787500" name="Rectangle 44"/>
              <p:cNvSpPr>
                <a:spLocks noChangeArrowheads="1"/>
              </p:cNvSpPr>
              <p:nvPr/>
            </p:nvSpPr>
            <p:spPr bwMode="auto">
              <a:xfrm>
                <a:off x="4016"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501" name="Rectangle 45"/>
              <p:cNvSpPr>
                <a:spLocks noChangeArrowheads="1"/>
              </p:cNvSpPr>
              <p:nvPr/>
            </p:nvSpPr>
            <p:spPr bwMode="auto">
              <a:xfrm>
                <a:off x="4288"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grpSp>
          <p:nvGrpSpPr>
            <p:cNvPr id="9" name="Group 46"/>
            <p:cNvGrpSpPr>
              <a:grpSpLocks/>
            </p:cNvGrpSpPr>
            <p:nvPr/>
          </p:nvGrpSpPr>
          <p:grpSpPr bwMode="auto">
            <a:xfrm>
              <a:off x="3776" y="2120"/>
              <a:ext cx="544" cy="264"/>
              <a:chOff x="4016" y="1416"/>
              <a:chExt cx="544" cy="264"/>
            </a:xfrm>
          </p:grpSpPr>
          <p:sp>
            <p:nvSpPr>
              <p:cNvPr id="787503" name="Rectangle 47"/>
              <p:cNvSpPr>
                <a:spLocks noChangeArrowheads="1"/>
              </p:cNvSpPr>
              <p:nvPr/>
            </p:nvSpPr>
            <p:spPr bwMode="auto">
              <a:xfrm>
                <a:off x="4016"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504" name="Rectangle 48"/>
              <p:cNvSpPr>
                <a:spLocks noChangeArrowheads="1"/>
              </p:cNvSpPr>
              <p:nvPr/>
            </p:nvSpPr>
            <p:spPr bwMode="auto">
              <a:xfrm>
                <a:off x="4288"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grpSp>
          <p:nvGrpSpPr>
            <p:cNvPr id="10" name="Group 49"/>
            <p:cNvGrpSpPr>
              <a:grpSpLocks/>
            </p:cNvGrpSpPr>
            <p:nvPr/>
          </p:nvGrpSpPr>
          <p:grpSpPr bwMode="auto">
            <a:xfrm>
              <a:off x="4576" y="2120"/>
              <a:ext cx="544" cy="264"/>
              <a:chOff x="4016" y="1416"/>
              <a:chExt cx="544" cy="264"/>
            </a:xfrm>
          </p:grpSpPr>
          <p:sp>
            <p:nvSpPr>
              <p:cNvPr id="787506" name="Rectangle 50"/>
              <p:cNvSpPr>
                <a:spLocks noChangeArrowheads="1"/>
              </p:cNvSpPr>
              <p:nvPr/>
            </p:nvSpPr>
            <p:spPr bwMode="auto">
              <a:xfrm>
                <a:off x="4016"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507" name="Rectangle 51"/>
              <p:cNvSpPr>
                <a:spLocks noChangeArrowheads="1"/>
              </p:cNvSpPr>
              <p:nvPr/>
            </p:nvSpPr>
            <p:spPr bwMode="auto">
              <a:xfrm>
                <a:off x="4288" y="1416"/>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sp>
          <p:nvSpPr>
            <p:cNvPr id="787517" name="Text Box 61"/>
            <p:cNvSpPr txBox="1">
              <a:spLocks noChangeArrowheads="1"/>
            </p:cNvSpPr>
            <p:nvPr/>
          </p:nvSpPr>
          <p:spPr bwMode="auto">
            <a:xfrm>
              <a:off x="288" y="2112"/>
              <a:ext cx="1440" cy="250"/>
            </a:xfrm>
            <a:prstGeom prst="rect">
              <a:avLst/>
            </a:prstGeom>
            <a:noFill/>
            <a:ln w="9525">
              <a:noFill/>
              <a:miter lim="800000"/>
              <a:headEnd/>
              <a:tailEnd/>
            </a:ln>
            <a:effectLst/>
          </p:spPr>
          <p:txBody>
            <a:bodyPr wrap="none">
              <a:prstTxWarp prst="textNoShape">
                <a:avLst/>
              </a:prstTxWarp>
              <a:spAutoFit/>
            </a:bodyPr>
            <a:lstStyle/>
            <a:p>
              <a:r>
                <a:rPr lang="en-US" sz="2000" b="0">
                  <a:solidFill>
                    <a:srgbClr val="000000"/>
                  </a:solidFill>
                </a:rPr>
                <a:t>Four sorts of 2 items</a:t>
              </a:r>
              <a:endParaRPr lang="en-US" sz="2000" b="0" i="1">
                <a:solidFill>
                  <a:srgbClr val="000000"/>
                </a:solidFill>
              </a:endParaRPr>
            </a:p>
          </p:txBody>
        </p:sp>
        <p:sp>
          <p:nvSpPr>
            <p:cNvPr id="787524" name="Text Box 68"/>
            <p:cNvSpPr txBox="1">
              <a:spLocks noChangeArrowheads="1"/>
            </p:cNvSpPr>
            <p:nvPr/>
          </p:nvSpPr>
          <p:spPr bwMode="auto">
            <a:xfrm>
              <a:off x="288" y="1800"/>
              <a:ext cx="1071" cy="250"/>
            </a:xfrm>
            <a:prstGeom prst="rect">
              <a:avLst/>
            </a:prstGeom>
            <a:noFill/>
            <a:ln w="9525">
              <a:noFill/>
              <a:miter lim="800000"/>
              <a:headEnd/>
              <a:tailEnd/>
            </a:ln>
            <a:effectLst/>
          </p:spPr>
          <p:txBody>
            <a:bodyPr wrap="none">
              <a:prstTxWarp prst="textNoShape">
                <a:avLst/>
              </a:prstTxWarp>
              <a:spAutoFit/>
            </a:bodyPr>
            <a:lstStyle/>
            <a:p>
              <a:r>
                <a:rPr lang="en-US" sz="2000" b="0" i="1">
                  <a:solidFill>
                    <a:srgbClr val="000000"/>
                  </a:solidFill>
                </a:rPr>
                <a:t>which requires</a:t>
              </a:r>
            </a:p>
          </p:txBody>
        </p:sp>
      </p:grpSp>
      <p:grpSp>
        <p:nvGrpSpPr>
          <p:cNvPr id="11" name="Group 76"/>
          <p:cNvGrpSpPr>
            <a:grpSpLocks/>
          </p:cNvGrpSpPr>
          <p:nvPr/>
        </p:nvGrpSpPr>
        <p:grpSpPr bwMode="auto">
          <a:xfrm>
            <a:off x="457200" y="3848100"/>
            <a:ext cx="7772400" cy="927100"/>
            <a:chOff x="288" y="2424"/>
            <a:chExt cx="4896" cy="584"/>
          </a:xfrm>
        </p:grpSpPr>
        <p:sp>
          <p:nvSpPr>
            <p:cNvPr id="787479" name="Rectangle 23"/>
            <p:cNvSpPr>
              <a:spLocks noChangeArrowheads="1"/>
            </p:cNvSpPr>
            <p:nvPr/>
          </p:nvSpPr>
          <p:spPr bwMode="auto">
            <a:xfrm>
              <a:off x="2112" y="2744"/>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91" name="Rectangle 35"/>
            <p:cNvSpPr>
              <a:spLocks noChangeArrowheads="1"/>
            </p:cNvSpPr>
            <p:nvPr/>
          </p:nvSpPr>
          <p:spPr bwMode="auto">
            <a:xfrm>
              <a:off x="2512" y="2744"/>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92" name="Rectangle 36"/>
            <p:cNvSpPr>
              <a:spLocks noChangeArrowheads="1"/>
            </p:cNvSpPr>
            <p:nvPr/>
          </p:nvSpPr>
          <p:spPr bwMode="auto">
            <a:xfrm>
              <a:off x="2912" y="2744"/>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93" name="Rectangle 37"/>
            <p:cNvSpPr>
              <a:spLocks noChangeArrowheads="1"/>
            </p:cNvSpPr>
            <p:nvPr/>
          </p:nvSpPr>
          <p:spPr bwMode="auto">
            <a:xfrm>
              <a:off x="3312" y="2744"/>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94" name="Rectangle 38"/>
            <p:cNvSpPr>
              <a:spLocks noChangeArrowheads="1"/>
            </p:cNvSpPr>
            <p:nvPr/>
          </p:nvSpPr>
          <p:spPr bwMode="auto">
            <a:xfrm>
              <a:off x="3712" y="2744"/>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95" name="Rectangle 39"/>
            <p:cNvSpPr>
              <a:spLocks noChangeArrowheads="1"/>
            </p:cNvSpPr>
            <p:nvPr/>
          </p:nvSpPr>
          <p:spPr bwMode="auto">
            <a:xfrm>
              <a:off x="4112" y="2744"/>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96" name="Rectangle 40"/>
            <p:cNvSpPr>
              <a:spLocks noChangeArrowheads="1"/>
            </p:cNvSpPr>
            <p:nvPr/>
          </p:nvSpPr>
          <p:spPr bwMode="auto">
            <a:xfrm>
              <a:off x="4512" y="2744"/>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497" name="Rectangle 41"/>
            <p:cNvSpPr>
              <a:spLocks noChangeArrowheads="1"/>
            </p:cNvSpPr>
            <p:nvPr/>
          </p:nvSpPr>
          <p:spPr bwMode="auto">
            <a:xfrm>
              <a:off x="4912" y="2744"/>
              <a:ext cx="272" cy="264"/>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87518" name="Text Box 62"/>
            <p:cNvSpPr txBox="1">
              <a:spLocks noChangeArrowheads="1"/>
            </p:cNvSpPr>
            <p:nvPr/>
          </p:nvSpPr>
          <p:spPr bwMode="auto">
            <a:xfrm>
              <a:off x="288" y="2736"/>
              <a:ext cx="1423" cy="250"/>
            </a:xfrm>
            <a:prstGeom prst="rect">
              <a:avLst/>
            </a:prstGeom>
            <a:noFill/>
            <a:ln w="9525">
              <a:noFill/>
              <a:miter lim="800000"/>
              <a:headEnd/>
              <a:tailEnd/>
            </a:ln>
            <a:effectLst/>
          </p:spPr>
          <p:txBody>
            <a:bodyPr wrap="none">
              <a:prstTxWarp prst="textNoShape">
                <a:avLst/>
              </a:prstTxWarp>
              <a:spAutoFit/>
            </a:bodyPr>
            <a:lstStyle/>
            <a:p>
              <a:r>
                <a:rPr lang="en-US" sz="2000" b="0">
                  <a:solidFill>
                    <a:srgbClr val="000000"/>
                  </a:solidFill>
                </a:rPr>
                <a:t>Eight sorts of 1 item</a:t>
              </a:r>
              <a:endParaRPr lang="en-US" sz="2000" b="0" i="1">
                <a:solidFill>
                  <a:srgbClr val="000000"/>
                </a:solidFill>
              </a:endParaRPr>
            </a:p>
          </p:txBody>
        </p:sp>
        <p:sp>
          <p:nvSpPr>
            <p:cNvPr id="787525" name="Text Box 69"/>
            <p:cNvSpPr txBox="1">
              <a:spLocks noChangeArrowheads="1"/>
            </p:cNvSpPr>
            <p:nvPr/>
          </p:nvSpPr>
          <p:spPr bwMode="auto">
            <a:xfrm>
              <a:off x="288" y="2424"/>
              <a:ext cx="1071" cy="250"/>
            </a:xfrm>
            <a:prstGeom prst="rect">
              <a:avLst/>
            </a:prstGeom>
            <a:noFill/>
            <a:ln w="9525">
              <a:noFill/>
              <a:miter lim="800000"/>
              <a:headEnd/>
              <a:tailEnd/>
            </a:ln>
            <a:effectLst/>
          </p:spPr>
          <p:txBody>
            <a:bodyPr wrap="none">
              <a:prstTxWarp prst="textNoShape">
                <a:avLst/>
              </a:prstTxWarp>
              <a:spAutoFit/>
            </a:bodyPr>
            <a:lstStyle/>
            <a:p>
              <a:r>
                <a:rPr lang="en-US" sz="2000" b="0" i="1">
                  <a:solidFill>
                    <a:srgbClr val="000000"/>
                  </a:solidFill>
                </a:rPr>
                <a:t>which requires</a:t>
              </a:r>
            </a:p>
          </p:txBody>
        </p:sp>
      </p:grpSp>
      <p:sp>
        <p:nvSpPr>
          <p:cNvPr id="787526" name="Text Box 70"/>
          <p:cNvSpPr txBox="1">
            <a:spLocks noChangeArrowheads="1"/>
          </p:cNvSpPr>
          <p:nvPr/>
        </p:nvSpPr>
        <p:spPr bwMode="auto">
          <a:xfrm>
            <a:off x="368300" y="5237163"/>
            <a:ext cx="8301038" cy="403225"/>
          </a:xfrm>
          <a:prstGeom prst="rect">
            <a:avLst/>
          </a:prstGeom>
          <a:noFill/>
          <a:ln w="9525">
            <a:noFill/>
            <a:miter lim="800000"/>
            <a:headEnd/>
            <a:tailEnd/>
          </a:ln>
          <a:effectLst/>
        </p:spPr>
        <p:txBody>
          <a:bodyPr wrap="none">
            <a:prstTxWarp prst="textNoShape">
              <a:avLst/>
            </a:prstTxWarp>
          </a:bodyPr>
          <a:lstStyle/>
          <a:p>
            <a:pPr algn="just">
              <a:lnSpc>
                <a:spcPct val="85000"/>
              </a:lnSpc>
            </a:pPr>
            <a:endParaRPr lang="en-US" sz="2400" b="0" i="1">
              <a:solidFill>
                <a:srgbClr val="000000"/>
              </a:solidFill>
            </a:endParaRPr>
          </a:p>
        </p:txBody>
      </p:sp>
      <p:sp>
        <p:nvSpPr>
          <p:cNvPr id="787528" name="Text Box 72"/>
          <p:cNvSpPr txBox="1">
            <a:spLocks noChangeArrowheads="1"/>
          </p:cNvSpPr>
          <p:nvPr/>
        </p:nvSpPr>
        <p:spPr bwMode="auto">
          <a:xfrm>
            <a:off x="457200" y="5026025"/>
            <a:ext cx="8229600" cy="1336675"/>
          </a:xfrm>
          <a:prstGeom prst="rect">
            <a:avLst/>
          </a:prstGeom>
          <a:noFill/>
          <a:ln w="9525">
            <a:noFill/>
            <a:miter lim="800000"/>
            <a:headEnd/>
            <a:tailEnd/>
          </a:ln>
          <a:effectLst/>
        </p:spPr>
        <p:txBody>
          <a:bodyPr>
            <a:prstTxWarp prst="textNoShape">
              <a:avLst/>
            </a:prstTxWarp>
            <a:spAutoFit/>
          </a:bodyPr>
          <a:lstStyle/>
          <a:p>
            <a:pPr>
              <a:lnSpc>
                <a:spcPct val="85000"/>
              </a:lnSpc>
              <a:spcAft>
                <a:spcPts val="600"/>
              </a:spcAft>
            </a:pPr>
            <a:r>
              <a:rPr lang="en-US" sz="2400" b="0" dirty="0">
                <a:solidFill>
                  <a:srgbClr val="000000"/>
                </a:solidFill>
              </a:rPr>
              <a:t>The work done at each level (</a:t>
            </a:r>
            <a:r>
              <a:rPr lang="en-US" sz="2400" b="0" i="1" dirty="0">
                <a:solidFill>
                  <a:srgbClr val="000000"/>
                </a:solidFill>
              </a:rPr>
              <a:t>i.e.</a:t>
            </a:r>
            <a:r>
              <a:rPr lang="en-US" sz="2400" b="0" dirty="0">
                <a:solidFill>
                  <a:srgbClr val="000000"/>
                </a:solidFill>
              </a:rPr>
              <a:t>, the sum of the work done by all the calls at that level) is proportional to the size of the vector.  The running time is therefore proportional to </a:t>
            </a:r>
            <a:r>
              <a:rPr lang="en-US" sz="2400" b="0" i="1" dirty="0">
                <a:solidFill>
                  <a:srgbClr val="000000"/>
                </a:solidFill>
              </a:rPr>
              <a:t>N</a:t>
            </a:r>
            <a:r>
              <a:rPr lang="en-US" sz="2400" b="0" dirty="0">
                <a:solidFill>
                  <a:srgbClr val="000000"/>
                </a:solidFill>
              </a:rPr>
              <a:t> times the number of levels.</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78752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7528" grpId="0" build="p" autoUpdateAnimBg="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950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How Many Levels Are There?</a:t>
            </a:r>
          </a:p>
        </p:txBody>
      </p:sp>
      <p:sp>
        <p:nvSpPr>
          <p:cNvPr id="789560" name="Rectangle 56"/>
          <p:cNvSpPr>
            <a:spLocks noChangeArrowheads="1"/>
          </p:cNvSpPr>
          <p:nvPr/>
        </p:nvSpPr>
        <p:spPr bwMode="auto">
          <a:xfrm>
            <a:off x="482600" y="1219200"/>
            <a:ext cx="8183563" cy="52578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600"/>
              </a:spcAft>
              <a:buFontTx/>
              <a:buChar char="•"/>
            </a:pPr>
            <a:r>
              <a:rPr lang="en-US" sz="2400" b="0" dirty="0">
                <a:solidFill>
                  <a:srgbClr val="000000"/>
                </a:solidFill>
              </a:rPr>
              <a:t>The number of levels in the merge sort decomposition is equal to the number of times you can divide the original vector in half until there is only one element remaining.  In other words, what you need to find is the value of </a:t>
            </a:r>
            <a:r>
              <a:rPr lang="en-US" sz="2400" b="0" i="1" dirty="0">
                <a:solidFill>
                  <a:srgbClr val="000000"/>
                </a:solidFill>
              </a:rPr>
              <a:t>k</a:t>
            </a:r>
            <a:r>
              <a:rPr lang="en-US" sz="2400" b="0" dirty="0">
                <a:solidFill>
                  <a:srgbClr val="000000"/>
                </a:solidFill>
              </a:rPr>
              <a:t> that satisfies the following equation:</a:t>
            </a:r>
          </a:p>
          <a:p>
            <a:pPr marL="342900" indent="-342900">
              <a:lnSpc>
                <a:spcPct val="85000"/>
              </a:lnSpc>
              <a:spcAft>
                <a:spcPts val="600"/>
              </a:spcAft>
              <a:buFontTx/>
              <a:buChar char="•"/>
            </a:pPr>
            <a:endParaRPr lang="en-US" sz="2400" b="0" dirty="0">
              <a:solidFill>
                <a:srgbClr val="000000"/>
              </a:solidFill>
            </a:endParaRPr>
          </a:p>
          <a:p>
            <a:pPr marL="342900" indent="-342900">
              <a:lnSpc>
                <a:spcPct val="85000"/>
              </a:lnSpc>
              <a:spcAft>
                <a:spcPts val="600"/>
              </a:spcAft>
              <a:buFontTx/>
              <a:buChar char="•"/>
            </a:pPr>
            <a:endParaRPr lang="en-US" sz="2400" b="0" dirty="0">
              <a:solidFill>
                <a:srgbClr val="000000"/>
              </a:solidFill>
            </a:endParaRPr>
          </a:p>
          <a:p>
            <a:pPr marL="342900" indent="-342900">
              <a:lnSpc>
                <a:spcPct val="85000"/>
              </a:lnSpc>
              <a:spcAft>
                <a:spcPts val="600"/>
              </a:spcAft>
              <a:buFontTx/>
              <a:buChar char="•"/>
            </a:pPr>
            <a:endParaRPr lang="en-US" sz="2400" b="0" dirty="0">
              <a:solidFill>
                <a:srgbClr val="000000"/>
              </a:solidFill>
            </a:endParaRPr>
          </a:p>
          <a:p>
            <a:pPr marL="342900" indent="-342900">
              <a:lnSpc>
                <a:spcPct val="85000"/>
              </a:lnSpc>
              <a:spcAft>
                <a:spcPts val="600"/>
              </a:spcAft>
              <a:buFontTx/>
              <a:buChar char="•"/>
            </a:pPr>
            <a:r>
              <a:rPr lang="en-US" altLang="zh-CN" sz="2400" b="0" dirty="0">
                <a:solidFill>
                  <a:srgbClr val="000000"/>
                </a:solidFill>
              </a:rPr>
              <a:t>You can simplify this formula using basic mathematics:</a:t>
            </a:r>
          </a:p>
          <a:p>
            <a:pPr marL="342900" indent="-342900">
              <a:lnSpc>
                <a:spcPct val="85000"/>
              </a:lnSpc>
              <a:spcAft>
                <a:spcPts val="600"/>
              </a:spcAft>
              <a:buFontTx/>
              <a:buChar char="•"/>
            </a:pPr>
            <a:endParaRPr lang="en-US" sz="2400" b="0" dirty="0">
              <a:solidFill>
                <a:srgbClr val="000000"/>
              </a:solidFill>
            </a:endParaRPr>
          </a:p>
          <a:p>
            <a:pPr marL="342900" indent="-342900">
              <a:lnSpc>
                <a:spcPct val="85000"/>
              </a:lnSpc>
              <a:spcAft>
                <a:spcPts val="600"/>
              </a:spcAft>
              <a:buFontTx/>
              <a:buChar char="•"/>
            </a:pPr>
            <a:endParaRPr lang="en-US" sz="2400" b="0" dirty="0">
              <a:solidFill>
                <a:srgbClr val="000000"/>
              </a:solidFill>
            </a:endParaRPr>
          </a:p>
          <a:p>
            <a:pPr marL="342900" indent="-342900">
              <a:lnSpc>
                <a:spcPct val="85000"/>
              </a:lnSpc>
              <a:spcAft>
                <a:spcPts val="600"/>
              </a:spcAft>
              <a:buFontTx/>
              <a:buChar char="•"/>
            </a:pPr>
            <a:endParaRPr lang="en-US" sz="2400" b="0" dirty="0">
              <a:solidFill>
                <a:srgbClr val="000000"/>
              </a:solidFill>
            </a:endParaRPr>
          </a:p>
          <a:p>
            <a:pPr marL="342900" indent="-342900">
              <a:lnSpc>
                <a:spcPct val="85000"/>
              </a:lnSpc>
              <a:spcAft>
                <a:spcPts val="600"/>
              </a:spcAft>
              <a:buFontTx/>
              <a:buChar char="•"/>
            </a:pPr>
            <a:endParaRPr lang="en-US" sz="2400" b="0" dirty="0">
              <a:solidFill>
                <a:srgbClr val="000000"/>
              </a:solidFill>
            </a:endParaRPr>
          </a:p>
          <a:p>
            <a:pPr marL="342900" indent="-342900">
              <a:lnSpc>
                <a:spcPct val="85000"/>
              </a:lnSpc>
              <a:spcAft>
                <a:spcPts val="600"/>
              </a:spcAft>
              <a:buFontTx/>
              <a:buChar char="•"/>
            </a:pPr>
            <a:r>
              <a:rPr lang="en-US" altLang="zh-CN" sz="2400" b="0" dirty="0">
                <a:solidFill>
                  <a:srgbClr val="000000"/>
                </a:solidFill>
              </a:rPr>
              <a:t>The complexity of merge sort is therefore </a:t>
            </a:r>
            <a:r>
              <a:rPr lang="en-US" altLang="zh-CN" sz="2800" b="0" i="1" dirty="0">
                <a:solidFill>
                  <a:srgbClr val="000000"/>
                </a:solidFill>
              </a:rPr>
              <a:t>O</a:t>
            </a:r>
            <a:r>
              <a:rPr lang="en-US" altLang="zh-CN" sz="2400" b="0" dirty="0">
                <a:solidFill>
                  <a:srgbClr val="000000"/>
                </a:solidFill>
              </a:rPr>
              <a:t>(</a:t>
            </a:r>
            <a:r>
              <a:rPr lang="en-US" altLang="zh-CN" sz="2400" b="0" i="1" dirty="0">
                <a:solidFill>
                  <a:srgbClr val="000000"/>
                </a:solidFill>
              </a:rPr>
              <a:t>N</a:t>
            </a:r>
            <a:r>
              <a:rPr lang="en-US" altLang="zh-CN" sz="2400" b="0" dirty="0">
                <a:solidFill>
                  <a:srgbClr val="000000"/>
                </a:solidFill>
              </a:rPr>
              <a:t> log</a:t>
            </a:r>
            <a:r>
              <a:rPr lang="en-US" altLang="zh-CN" sz="2400" b="0" i="1" dirty="0">
                <a:solidFill>
                  <a:srgbClr val="000000"/>
                </a:solidFill>
              </a:rPr>
              <a:t> N</a:t>
            </a:r>
            <a:r>
              <a:rPr lang="en-US" altLang="zh-CN" sz="2400" b="0" dirty="0">
                <a:solidFill>
                  <a:srgbClr val="000000"/>
                </a:solidFill>
              </a:rPr>
              <a:t>).</a:t>
            </a:r>
          </a:p>
        </p:txBody>
      </p:sp>
      <p:sp>
        <p:nvSpPr>
          <p:cNvPr id="789561" name="Text Box 57"/>
          <p:cNvSpPr txBox="1">
            <a:spLocks noChangeArrowheads="1"/>
          </p:cNvSpPr>
          <p:nvPr/>
        </p:nvSpPr>
        <p:spPr bwMode="auto">
          <a:xfrm>
            <a:off x="2362200" y="2946400"/>
            <a:ext cx="4419600" cy="457200"/>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b="0" dirty="0">
                <a:solidFill>
                  <a:srgbClr val="000000"/>
                </a:solidFill>
              </a:rPr>
              <a:t>1  =  </a:t>
            </a:r>
            <a:r>
              <a:rPr lang="en-US" sz="2400" b="0" i="1" dirty="0">
                <a:solidFill>
                  <a:srgbClr val="000000"/>
                </a:solidFill>
              </a:rPr>
              <a:t>N </a:t>
            </a:r>
            <a:r>
              <a:rPr lang="en-US" sz="2400" b="0" dirty="0">
                <a:solidFill>
                  <a:srgbClr val="000000"/>
                </a:solidFill>
              </a:rPr>
              <a:t> /  2  /  2  /  2  /  2  </a:t>
            </a:r>
            <a:r>
              <a:rPr lang="en-US" sz="2400" b="0" baseline="30000" dirty="0">
                <a:solidFill>
                  <a:srgbClr val="000000"/>
                </a:solidFill>
              </a:rPr>
              <a:t>. . . </a:t>
            </a:r>
            <a:r>
              <a:rPr lang="en-US" sz="2400" b="0" dirty="0">
                <a:solidFill>
                  <a:srgbClr val="000000"/>
                </a:solidFill>
              </a:rPr>
              <a:t>  /  2</a:t>
            </a:r>
          </a:p>
        </p:txBody>
      </p:sp>
      <p:sp>
        <p:nvSpPr>
          <p:cNvPr id="789562" name="AutoShape 58"/>
          <p:cNvSpPr>
            <a:spLocks/>
          </p:cNvSpPr>
          <p:nvPr/>
        </p:nvSpPr>
        <p:spPr bwMode="auto">
          <a:xfrm rot="16200000">
            <a:off x="5065485" y="1955800"/>
            <a:ext cx="228600" cy="2971800"/>
          </a:xfrm>
          <a:prstGeom prst="leftBrace">
            <a:avLst>
              <a:gd name="adj1" fmla="val 108333"/>
              <a:gd name="adj2" fmla="val 50000"/>
            </a:avLst>
          </a:prstGeom>
          <a:no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sp>
        <p:nvSpPr>
          <p:cNvPr id="789563" name="Text Box 59"/>
          <p:cNvSpPr txBox="1">
            <a:spLocks noChangeArrowheads="1"/>
          </p:cNvSpPr>
          <p:nvPr/>
        </p:nvSpPr>
        <p:spPr bwMode="auto">
          <a:xfrm>
            <a:off x="4646385" y="3479800"/>
            <a:ext cx="1066800" cy="457200"/>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b="0" i="1">
                <a:solidFill>
                  <a:srgbClr val="000000"/>
                </a:solidFill>
              </a:rPr>
              <a:t>k </a:t>
            </a:r>
            <a:r>
              <a:rPr lang="en-US" sz="2400" b="0">
                <a:solidFill>
                  <a:srgbClr val="000000"/>
                </a:solidFill>
              </a:rPr>
              <a:t>times</a:t>
            </a:r>
          </a:p>
        </p:txBody>
      </p:sp>
      <p:sp>
        <p:nvSpPr>
          <p:cNvPr id="789566" name="Text Box 62"/>
          <p:cNvSpPr txBox="1">
            <a:spLocks noChangeArrowheads="1"/>
          </p:cNvSpPr>
          <p:nvPr/>
        </p:nvSpPr>
        <p:spPr bwMode="auto">
          <a:xfrm>
            <a:off x="3695701" y="4469795"/>
            <a:ext cx="1752600" cy="457200"/>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b="0" dirty="0">
                <a:solidFill>
                  <a:srgbClr val="000000"/>
                </a:solidFill>
              </a:rPr>
              <a:t>1  =  </a:t>
            </a:r>
            <a:r>
              <a:rPr lang="en-US" sz="2400" b="0" i="1" dirty="0">
                <a:solidFill>
                  <a:srgbClr val="000000"/>
                </a:solidFill>
              </a:rPr>
              <a:t>N  /  </a:t>
            </a:r>
            <a:r>
              <a:rPr lang="en-US" sz="2400" b="0" dirty="0">
                <a:solidFill>
                  <a:srgbClr val="000000"/>
                </a:solidFill>
              </a:rPr>
              <a:t>2</a:t>
            </a:r>
            <a:r>
              <a:rPr lang="en-US" sz="2400" b="0" i="1" baseline="30000" dirty="0">
                <a:solidFill>
                  <a:srgbClr val="000000"/>
                </a:solidFill>
              </a:rPr>
              <a:t>k</a:t>
            </a:r>
          </a:p>
        </p:txBody>
      </p:sp>
      <p:sp>
        <p:nvSpPr>
          <p:cNvPr id="789567" name="Text Box 63"/>
          <p:cNvSpPr txBox="1">
            <a:spLocks noChangeArrowheads="1"/>
          </p:cNvSpPr>
          <p:nvPr/>
        </p:nvSpPr>
        <p:spPr bwMode="auto">
          <a:xfrm>
            <a:off x="3327400" y="4888895"/>
            <a:ext cx="1752600" cy="457200"/>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b="0" dirty="0">
                <a:solidFill>
                  <a:srgbClr val="000000"/>
                </a:solidFill>
              </a:rPr>
              <a:t>2</a:t>
            </a:r>
            <a:r>
              <a:rPr lang="en-US" sz="2400" b="0" i="1" baseline="30000" dirty="0">
                <a:solidFill>
                  <a:srgbClr val="000000"/>
                </a:solidFill>
              </a:rPr>
              <a:t>k</a:t>
            </a:r>
            <a:r>
              <a:rPr lang="en-US" sz="2400" b="0" dirty="0">
                <a:solidFill>
                  <a:srgbClr val="000000"/>
                </a:solidFill>
              </a:rPr>
              <a:t>  =  </a:t>
            </a:r>
            <a:r>
              <a:rPr lang="en-US" sz="2400" b="0" i="1" dirty="0">
                <a:solidFill>
                  <a:srgbClr val="000000"/>
                </a:solidFill>
              </a:rPr>
              <a:t>N</a:t>
            </a:r>
            <a:endParaRPr lang="en-US" sz="2400" b="0" dirty="0">
              <a:solidFill>
                <a:srgbClr val="000000"/>
              </a:solidFill>
            </a:endParaRPr>
          </a:p>
        </p:txBody>
      </p:sp>
      <p:sp>
        <p:nvSpPr>
          <p:cNvPr id="789568" name="Text Box 64"/>
          <p:cNvSpPr txBox="1">
            <a:spLocks noChangeArrowheads="1"/>
          </p:cNvSpPr>
          <p:nvPr/>
        </p:nvSpPr>
        <p:spPr bwMode="auto">
          <a:xfrm>
            <a:off x="3657600" y="5307995"/>
            <a:ext cx="1752600" cy="457200"/>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2400" b="0" i="1" dirty="0">
                <a:solidFill>
                  <a:srgbClr val="000000"/>
                </a:solidFill>
              </a:rPr>
              <a:t>k</a:t>
            </a:r>
            <a:r>
              <a:rPr lang="en-US" sz="2400" b="0" dirty="0">
                <a:solidFill>
                  <a:srgbClr val="000000"/>
                </a:solidFill>
              </a:rPr>
              <a:t>  =  log</a:t>
            </a:r>
            <a:r>
              <a:rPr lang="en-US" sz="2400" b="0" baseline="-25000" dirty="0">
                <a:solidFill>
                  <a:srgbClr val="000000"/>
                </a:solidFill>
              </a:rPr>
              <a:t>2</a:t>
            </a:r>
            <a:r>
              <a:rPr lang="en-US" sz="2400" b="0" dirty="0">
                <a:solidFill>
                  <a:srgbClr val="000000"/>
                </a:solidFill>
              </a:rPr>
              <a:t> </a:t>
            </a:r>
            <a:r>
              <a:rPr lang="en-US" sz="2400" b="0" i="1" dirty="0">
                <a:solidFill>
                  <a:srgbClr val="000000"/>
                </a:solidFill>
              </a:rPr>
              <a:t>N</a:t>
            </a:r>
            <a:endParaRPr lang="en-US" sz="2400" b="0" dirty="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89560">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8956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789567">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789568">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89560">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9566" grpId="0"/>
      <p:bldP spid="789567" grpId="0" build="p" autoUpdateAnimBg="0"/>
      <p:bldP spid="789568" grpId="0" build="p" autoUpdateAnimBg="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155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Comparing </a:t>
            </a:r>
            <a:r>
              <a:rPr lang="en-US" sz="4000" i="1" spc="200" dirty="0">
                <a:solidFill>
                  <a:srgbClr val="FF0000"/>
                </a:solidFill>
              </a:rPr>
              <a:t>N</a:t>
            </a:r>
            <a:r>
              <a:rPr lang="en-US" sz="700" i="1" dirty="0">
                <a:solidFill>
                  <a:srgbClr val="FF0000"/>
                </a:solidFill>
              </a:rPr>
              <a:t> </a:t>
            </a:r>
            <a:r>
              <a:rPr lang="en-US" sz="4000" baseline="40000" dirty="0">
                <a:solidFill>
                  <a:srgbClr val="FF0000"/>
                </a:solidFill>
              </a:rPr>
              <a:t>2</a:t>
            </a:r>
            <a:r>
              <a:rPr lang="en-US" sz="4000" dirty="0">
                <a:solidFill>
                  <a:srgbClr val="FF0000"/>
                </a:solidFill>
              </a:rPr>
              <a:t> and </a:t>
            </a:r>
            <a:r>
              <a:rPr lang="en-US" sz="4000" i="1" dirty="0">
                <a:solidFill>
                  <a:srgbClr val="FF0000"/>
                </a:solidFill>
              </a:rPr>
              <a:t>N </a:t>
            </a:r>
            <a:r>
              <a:rPr lang="en-US" sz="4000" dirty="0">
                <a:solidFill>
                  <a:srgbClr val="FF0000"/>
                </a:solidFill>
              </a:rPr>
              <a:t>log</a:t>
            </a:r>
            <a:r>
              <a:rPr lang="en-US" sz="4000" i="1" dirty="0">
                <a:solidFill>
                  <a:srgbClr val="FF0000"/>
                </a:solidFill>
              </a:rPr>
              <a:t> N</a:t>
            </a:r>
            <a:endParaRPr lang="en-US" sz="4000" dirty="0">
              <a:solidFill>
                <a:srgbClr val="FF0000"/>
              </a:solidFill>
            </a:endParaRPr>
          </a:p>
        </p:txBody>
      </p:sp>
      <p:sp>
        <p:nvSpPr>
          <p:cNvPr id="791555" name="Rectangle 3"/>
          <p:cNvSpPr>
            <a:spLocks noChangeArrowheads="1"/>
          </p:cNvSpPr>
          <p:nvPr/>
        </p:nvSpPr>
        <p:spPr bwMode="auto">
          <a:xfrm>
            <a:off x="482600" y="1219200"/>
            <a:ext cx="8183563" cy="53340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ct val="50000"/>
              </a:spcAft>
              <a:buFontTx/>
              <a:buChar char="•"/>
            </a:pPr>
            <a:r>
              <a:rPr lang="en-US" sz="2400" b="0" dirty="0">
                <a:solidFill>
                  <a:srgbClr val="000000"/>
                </a:solidFill>
              </a:rPr>
              <a:t>The difference between </a:t>
            </a:r>
            <a:r>
              <a:rPr lang="en-US" sz="2800" b="0" i="1" dirty="0">
                <a:solidFill>
                  <a:srgbClr val="000000"/>
                </a:solidFill>
              </a:rPr>
              <a:t>O</a:t>
            </a:r>
            <a:r>
              <a:rPr lang="en-US" sz="2400" b="0" dirty="0">
                <a:solidFill>
                  <a:srgbClr val="000000"/>
                </a:solidFill>
              </a:rPr>
              <a:t>(</a:t>
            </a:r>
            <a:r>
              <a:rPr lang="en-US" sz="2400" b="0" i="1" spc="100" dirty="0">
                <a:solidFill>
                  <a:srgbClr val="000000"/>
                </a:solidFill>
              </a:rPr>
              <a:t>N</a:t>
            </a:r>
            <a:r>
              <a:rPr lang="en-US" sz="700" b="0" i="1" dirty="0">
                <a:solidFill>
                  <a:srgbClr val="000000"/>
                </a:solidFill>
              </a:rPr>
              <a:t> </a:t>
            </a:r>
            <a:r>
              <a:rPr lang="en-US" sz="2400" b="0" baseline="40000" dirty="0">
                <a:solidFill>
                  <a:srgbClr val="000000"/>
                </a:solidFill>
              </a:rPr>
              <a:t>2</a:t>
            </a:r>
            <a:r>
              <a:rPr lang="en-US" sz="2400" b="0" dirty="0">
                <a:solidFill>
                  <a:srgbClr val="000000"/>
                </a:solidFill>
              </a:rPr>
              <a:t>) and </a:t>
            </a:r>
            <a:r>
              <a:rPr lang="en-US" sz="2800" b="0" i="1" dirty="0">
                <a:solidFill>
                  <a:srgbClr val="000000"/>
                </a:solidFill>
              </a:rPr>
              <a:t>O</a:t>
            </a:r>
            <a:r>
              <a:rPr lang="en-US" sz="2400" b="0" dirty="0">
                <a:solidFill>
                  <a:srgbClr val="000000"/>
                </a:solidFill>
              </a:rPr>
              <a:t>(</a:t>
            </a:r>
            <a:r>
              <a:rPr lang="en-US" sz="2400" b="0" i="1" dirty="0">
                <a:solidFill>
                  <a:srgbClr val="000000"/>
                </a:solidFill>
              </a:rPr>
              <a:t>N</a:t>
            </a:r>
            <a:r>
              <a:rPr lang="en-US" sz="2400" b="0" dirty="0">
                <a:solidFill>
                  <a:srgbClr val="000000"/>
                </a:solidFill>
              </a:rPr>
              <a:t> log</a:t>
            </a:r>
            <a:r>
              <a:rPr lang="en-US" sz="2400" b="0" i="1" dirty="0">
                <a:solidFill>
                  <a:srgbClr val="000000"/>
                </a:solidFill>
              </a:rPr>
              <a:t> N</a:t>
            </a:r>
            <a:r>
              <a:rPr lang="en-US" sz="2400" b="0" dirty="0">
                <a:solidFill>
                  <a:srgbClr val="000000"/>
                </a:solidFill>
              </a:rPr>
              <a:t>) is enormous for large values of </a:t>
            </a:r>
            <a:r>
              <a:rPr lang="en-US" sz="2400" b="0" i="1" dirty="0">
                <a:solidFill>
                  <a:srgbClr val="000000"/>
                </a:solidFill>
              </a:rPr>
              <a:t>N,</a:t>
            </a:r>
            <a:r>
              <a:rPr lang="en-US" sz="2400" b="0" dirty="0">
                <a:solidFill>
                  <a:srgbClr val="000000"/>
                </a:solidFill>
              </a:rPr>
              <a:t> as shown in this table:</a:t>
            </a:r>
          </a:p>
          <a:p>
            <a:pPr marL="342900" indent="-342900">
              <a:lnSpc>
                <a:spcPct val="85000"/>
              </a:lnSpc>
              <a:spcAft>
                <a:spcPct val="50000"/>
              </a:spcAft>
              <a:buFontTx/>
              <a:buChar char="•"/>
            </a:pPr>
            <a:endParaRPr lang="en-US" sz="2400" b="0" dirty="0">
              <a:solidFill>
                <a:srgbClr val="000000"/>
              </a:solidFill>
            </a:endParaRPr>
          </a:p>
          <a:p>
            <a:pPr marL="342900" indent="-342900">
              <a:lnSpc>
                <a:spcPct val="85000"/>
              </a:lnSpc>
              <a:spcAft>
                <a:spcPct val="50000"/>
              </a:spcAft>
              <a:buFontTx/>
              <a:buChar char="•"/>
            </a:pPr>
            <a:endParaRPr lang="en-US" sz="2400" b="0" dirty="0">
              <a:solidFill>
                <a:srgbClr val="000000"/>
              </a:solidFill>
            </a:endParaRPr>
          </a:p>
          <a:p>
            <a:pPr marL="342900" indent="-342900">
              <a:lnSpc>
                <a:spcPct val="85000"/>
              </a:lnSpc>
              <a:spcAft>
                <a:spcPct val="50000"/>
              </a:spcAft>
              <a:buFontTx/>
              <a:buChar char="•"/>
            </a:pPr>
            <a:endParaRPr lang="en-US" sz="2400" b="0" dirty="0">
              <a:solidFill>
                <a:srgbClr val="000000"/>
              </a:solidFill>
            </a:endParaRPr>
          </a:p>
          <a:p>
            <a:pPr marL="342900" indent="-342900">
              <a:lnSpc>
                <a:spcPct val="85000"/>
              </a:lnSpc>
              <a:spcAft>
                <a:spcPct val="50000"/>
              </a:spcAft>
              <a:buFontTx/>
              <a:buChar char="•"/>
            </a:pPr>
            <a:endParaRPr lang="en-US" sz="2400" b="0" dirty="0">
              <a:solidFill>
                <a:srgbClr val="000000"/>
              </a:solidFill>
            </a:endParaRPr>
          </a:p>
          <a:p>
            <a:pPr marL="342900" indent="-342900">
              <a:lnSpc>
                <a:spcPct val="85000"/>
              </a:lnSpc>
              <a:spcAft>
                <a:spcPct val="50000"/>
              </a:spcAft>
              <a:buFontTx/>
              <a:buChar char="•"/>
            </a:pPr>
            <a:endParaRPr lang="en-US" sz="2400" b="0" dirty="0">
              <a:solidFill>
                <a:srgbClr val="000000"/>
              </a:solidFill>
            </a:endParaRPr>
          </a:p>
          <a:p>
            <a:pPr marL="342900" indent="-342900">
              <a:lnSpc>
                <a:spcPct val="85000"/>
              </a:lnSpc>
              <a:spcAft>
                <a:spcPct val="50000"/>
              </a:spcAft>
              <a:buFontTx/>
              <a:buChar char="•"/>
            </a:pPr>
            <a:endParaRPr lang="en-US" sz="2400" b="0" dirty="0">
              <a:solidFill>
                <a:srgbClr val="000000"/>
              </a:solidFill>
            </a:endParaRPr>
          </a:p>
          <a:p>
            <a:pPr marL="342900" indent="-342900">
              <a:lnSpc>
                <a:spcPct val="85000"/>
              </a:lnSpc>
              <a:spcAft>
                <a:spcPct val="50000"/>
              </a:spcAft>
              <a:buFontTx/>
              <a:buChar char="•"/>
            </a:pPr>
            <a:endParaRPr lang="en-US" sz="2400" b="0" dirty="0">
              <a:solidFill>
                <a:srgbClr val="000000"/>
              </a:solidFill>
            </a:endParaRPr>
          </a:p>
          <a:p>
            <a:pPr marL="342900" indent="-342900">
              <a:lnSpc>
                <a:spcPct val="85000"/>
              </a:lnSpc>
              <a:spcAft>
                <a:spcPct val="50000"/>
              </a:spcAft>
              <a:buFontTx/>
              <a:buChar char="•"/>
            </a:pPr>
            <a:r>
              <a:rPr lang="en-US" altLang="zh-CN" sz="2400" b="0" dirty="0">
                <a:solidFill>
                  <a:srgbClr val="000000"/>
                </a:solidFill>
              </a:rPr>
              <a:t>Based on these numbers, the theoretical advantage of using merge sort over selection sort on a vector of 1,000,000 values would be a factor of more than 50,000.</a:t>
            </a:r>
          </a:p>
        </p:txBody>
      </p:sp>
      <p:grpSp>
        <p:nvGrpSpPr>
          <p:cNvPr id="2" name="Group 102"/>
          <p:cNvGrpSpPr>
            <a:grpSpLocks/>
          </p:cNvGrpSpPr>
          <p:nvPr/>
        </p:nvGrpSpPr>
        <p:grpSpPr bwMode="auto">
          <a:xfrm>
            <a:off x="1905000" y="4762500"/>
            <a:ext cx="5715000" cy="457200"/>
            <a:chOff x="1200" y="3264"/>
            <a:chExt cx="3600" cy="288"/>
          </a:xfrm>
        </p:grpSpPr>
        <p:sp>
          <p:nvSpPr>
            <p:cNvPr id="791655" name="Rectangle 103"/>
            <p:cNvSpPr>
              <a:spLocks noChangeArrowheads="1"/>
            </p:cNvSpPr>
            <p:nvPr/>
          </p:nvSpPr>
          <p:spPr bwMode="auto">
            <a:xfrm>
              <a:off x="2016"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56" name="Rectangle 104"/>
            <p:cNvSpPr>
              <a:spLocks noChangeArrowheads="1"/>
            </p:cNvSpPr>
            <p:nvPr/>
          </p:nvSpPr>
          <p:spPr bwMode="auto">
            <a:xfrm>
              <a:off x="1200" y="3264"/>
              <a:ext cx="816"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57" name="Text Box 105"/>
            <p:cNvSpPr txBox="1">
              <a:spLocks noChangeArrowheads="1"/>
            </p:cNvSpPr>
            <p:nvPr/>
          </p:nvSpPr>
          <p:spPr bwMode="auto">
            <a:xfrm>
              <a:off x="1248" y="3296"/>
              <a:ext cx="768"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1,000,000</a:t>
              </a:r>
            </a:p>
          </p:txBody>
        </p:sp>
        <p:sp>
          <p:nvSpPr>
            <p:cNvPr id="791658" name="Text Box 106"/>
            <p:cNvSpPr txBox="1">
              <a:spLocks noChangeArrowheads="1"/>
            </p:cNvSpPr>
            <p:nvPr/>
          </p:nvSpPr>
          <p:spPr bwMode="auto">
            <a:xfrm>
              <a:off x="2075"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1,000,000,000,000</a:t>
              </a:r>
            </a:p>
          </p:txBody>
        </p:sp>
        <p:sp>
          <p:nvSpPr>
            <p:cNvPr id="791659" name="Rectangle 107"/>
            <p:cNvSpPr>
              <a:spLocks noChangeArrowheads="1"/>
            </p:cNvSpPr>
            <p:nvPr/>
          </p:nvSpPr>
          <p:spPr bwMode="auto">
            <a:xfrm>
              <a:off x="3408"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60" name="Text Box 108"/>
            <p:cNvSpPr txBox="1">
              <a:spLocks noChangeArrowheads="1"/>
            </p:cNvSpPr>
            <p:nvPr/>
          </p:nvSpPr>
          <p:spPr bwMode="auto">
            <a:xfrm>
              <a:off x="3467"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19,931,569</a:t>
              </a:r>
            </a:p>
          </p:txBody>
        </p:sp>
      </p:grpSp>
      <p:grpSp>
        <p:nvGrpSpPr>
          <p:cNvPr id="3" name="Group 109"/>
          <p:cNvGrpSpPr>
            <a:grpSpLocks/>
          </p:cNvGrpSpPr>
          <p:nvPr/>
        </p:nvGrpSpPr>
        <p:grpSpPr bwMode="auto">
          <a:xfrm>
            <a:off x="1905000" y="4305300"/>
            <a:ext cx="5715000" cy="457200"/>
            <a:chOff x="1200" y="3264"/>
            <a:chExt cx="3600" cy="288"/>
          </a:xfrm>
        </p:grpSpPr>
        <p:sp>
          <p:nvSpPr>
            <p:cNvPr id="791662" name="Rectangle 110"/>
            <p:cNvSpPr>
              <a:spLocks noChangeArrowheads="1"/>
            </p:cNvSpPr>
            <p:nvPr/>
          </p:nvSpPr>
          <p:spPr bwMode="auto">
            <a:xfrm>
              <a:off x="2016"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63" name="Rectangle 111"/>
            <p:cNvSpPr>
              <a:spLocks noChangeArrowheads="1"/>
            </p:cNvSpPr>
            <p:nvPr/>
          </p:nvSpPr>
          <p:spPr bwMode="auto">
            <a:xfrm>
              <a:off x="1200" y="3264"/>
              <a:ext cx="816"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64" name="Text Box 112"/>
            <p:cNvSpPr txBox="1">
              <a:spLocks noChangeArrowheads="1"/>
            </p:cNvSpPr>
            <p:nvPr/>
          </p:nvSpPr>
          <p:spPr bwMode="auto">
            <a:xfrm>
              <a:off x="1248" y="3296"/>
              <a:ext cx="768"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100,000</a:t>
              </a:r>
            </a:p>
          </p:txBody>
        </p:sp>
        <p:sp>
          <p:nvSpPr>
            <p:cNvPr id="791665" name="Text Box 113"/>
            <p:cNvSpPr txBox="1">
              <a:spLocks noChangeArrowheads="1"/>
            </p:cNvSpPr>
            <p:nvPr/>
          </p:nvSpPr>
          <p:spPr bwMode="auto">
            <a:xfrm>
              <a:off x="2075"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10,000,000,000</a:t>
              </a:r>
            </a:p>
          </p:txBody>
        </p:sp>
        <p:sp>
          <p:nvSpPr>
            <p:cNvPr id="791666" name="Rectangle 114"/>
            <p:cNvSpPr>
              <a:spLocks noChangeArrowheads="1"/>
            </p:cNvSpPr>
            <p:nvPr/>
          </p:nvSpPr>
          <p:spPr bwMode="auto">
            <a:xfrm>
              <a:off x="3408"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67" name="Text Box 115"/>
            <p:cNvSpPr txBox="1">
              <a:spLocks noChangeArrowheads="1"/>
            </p:cNvSpPr>
            <p:nvPr/>
          </p:nvSpPr>
          <p:spPr bwMode="auto">
            <a:xfrm>
              <a:off x="3467"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1,660,964</a:t>
              </a:r>
            </a:p>
          </p:txBody>
        </p:sp>
      </p:grpSp>
      <p:grpSp>
        <p:nvGrpSpPr>
          <p:cNvPr id="4" name="Group 116"/>
          <p:cNvGrpSpPr>
            <a:grpSpLocks/>
          </p:cNvGrpSpPr>
          <p:nvPr/>
        </p:nvGrpSpPr>
        <p:grpSpPr bwMode="auto">
          <a:xfrm>
            <a:off x="1905000" y="3848100"/>
            <a:ext cx="5715000" cy="457200"/>
            <a:chOff x="1200" y="3264"/>
            <a:chExt cx="3600" cy="288"/>
          </a:xfrm>
        </p:grpSpPr>
        <p:sp>
          <p:nvSpPr>
            <p:cNvPr id="791669" name="Rectangle 117"/>
            <p:cNvSpPr>
              <a:spLocks noChangeArrowheads="1"/>
            </p:cNvSpPr>
            <p:nvPr/>
          </p:nvSpPr>
          <p:spPr bwMode="auto">
            <a:xfrm>
              <a:off x="2016"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70" name="Rectangle 118"/>
            <p:cNvSpPr>
              <a:spLocks noChangeArrowheads="1"/>
            </p:cNvSpPr>
            <p:nvPr/>
          </p:nvSpPr>
          <p:spPr bwMode="auto">
            <a:xfrm>
              <a:off x="1200" y="3264"/>
              <a:ext cx="816"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71" name="Text Box 119"/>
            <p:cNvSpPr txBox="1">
              <a:spLocks noChangeArrowheads="1"/>
            </p:cNvSpPr>
            <p:nvPr/>
          </p:nvSpPr>
          <p:spPr bwMode="auto">
            <a:xfrm>
              <a:off x="1248" y="3296"/>
              <a:ext cx="768"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10,000</a:t>
              </a:r>
            </a:p>
          </p:txBody>
        </p:sp>
        <p:sp>
          <p:nvSpPr>
            <p:cNvPr id="791672" name="Text Box 120"/>
            <p:cNvSpPr txBox="1">
              <a:spLocks noChangeArrowheads="1"/>
            </p:cNvSpPr>
            <p:nvPr/>
          </p:nvSpPr>
          <p:spPr bwMode="auto">
            <a:xfrm>
              <a:off x="2075"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100,000,000</a:t>
              </a:r>
            </a:p>
          </p:txBody>
        </p:sp>
        <p:sp>
          <p:nvSpPr>
            <p:cNvPr id="791673" name="Rectangle 121"/>
            <p:cNvSpPr>
              <a:spLocks noChangeArrowheads="1"/>
            </p:cNvSpPr>
            <p:nvPr/>
          </p:nvSpPr>
          <p:spPr bwMode="auto">
            <a:xfrm>
              <a:off x="3408"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74" name="Text Box 122"/>
            <p:cNvSpPr txBox="1">
              <a:spLocks noChangeArrowheads="1"/>
            </p:cNvSpPr>
            <p:nvPr/>
          </p:nvSpPr>
          <p:spPr bwMode="auto">
            <a:xfrm>
              <a:off x="3467"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132,877</a:t>
              </a:r>
            </a:p>
          </p:txBody>
        </p:sp>
      </p:grpSp>
      <p:grpSp>
        <p:nvGrpSpPr>
          <p:cNvPr id="5" name="Group 123"/>
          <p:cNvGrpSpPr>
            <a:grpSpLocks/>
          </p:cNvGrpSpPr>
          <p:nvPr/>
        </p:nvGrpSpPr>
        <p:grpSpPr bwMode="auto">
          <a:xfrm>
            <a:off x="1905000" y="3390900"/>
            <a:ext cx="5715000" cy="457200"/>
            <a:chOff x="1200" y="3264"/>
            <a:chExt cx="3600" cy="288"/>
          </a:xfrm>
        </p:grpSpPr>
        <p:sp>
          <p:nvSpPr>
            <p:cNvPr id="791676" name="Rectangle 124"/>
            <p:cNvSpPr>
              <a:spLocks noChangeArrowheads="1"/>
            </p:cNvSpPr>
            <p:nvPr/>
          </p:nvSpPr>
          <p:spPr bwMode="auto">
            <a:xfrm>
              <a:off x="2016"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77" name="Rectangle 125"/>
            <p:cNvSpPr>
              <a:spLocks noChangeArrowheads="1"/>
            </p:cNvSpPr>
            <p:nvPr/>
          </p:nvSpPr>
          <p:spPr bwMode="auto">
            <a:xfrm>
              <a:off x="1200" y="3264"/>
              <a:ext cx="816"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78" name="Text Box 126"/>
            <p:cNvSpPr txBox="1">
              <a:spLocks noChangeArrowheads="1"/>
            </p:cNvSpPr>
            <p:nvPr/>
          </p:nvSpPr>
          <p:spPr bwMode="auto">
            <a:xfrm>
              <a:off x="1248" y="3296"/>
              <a:ext cx="768"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1,000</a:t>
              </a:r>
            </a:p>
          </p:txBody>
        </p:sp>
        <p:sp>
          <p:nvSpPr>
            <p:cNvPr id="791679" name="Text Box 127"/>
            <p:cNvSpPr txBox="1">
              <a:spLocks noChangeArrowheads="1"/>
            </p:cNvSpPr>
            <p:nvPr/>
          </p:nvSpPr>
          <p:spPr bwMode="auto">
            <a:xfrm>
              <a:off x="2075"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1,000,000</a:t>
              </a:r>
            </a:p>
          </p:txBody>
        </p:sp>
        <p:sp>
          <p:nvSpPr>
            <p:cNvPr id="791680" name="Rectangle 128"/>
            <p:cNvSpPr>
              <a:spLocks noChangeArrowheads="1"/>
            </p:cNvSpPr>
            <p:nvPr/>
          </p:nvSpPr>
          <p:spPr bwMode="auto">
            <a:xfrm>
              <a:off x="3408"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81" name="Text Box 129"/>
            <p:cNvSpPr txBox="1">
              <a:spLocks noChangeArrowheads="1"/>
            </p:cNvSpPr>
            <p:nvPr/>
          </p:nvSpPr>
          <p:spPr bwMode="auto">
            <a:xfrm>
              <a:off x="3467"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9,966</a:t>
              </a:r>
            </a:p>
          </p:txBody>
        </p:sp>
      </p:grpSp>
      <p:grpSp>
        <p:nvGrpSpPr>
          <p:cNvPr id="6" name="Group 130"/>
          <p:cNvGrpSpPr>
            <a:grpSpLocks/>
          </p:cNvGrpSpPr>
          <p:nvPr/>
        </p:nvGrpSpPr>
        <p:grpSpPr bwMode="auto">
          <a:xfrm>
            <a:off x="1905000" y="2933700"/>
            <a:ext cx="5715000" cy="457200"/>
            <a:chOff x="1200" y="3264"/>
            <a:chExt cx="3600" cy="288"/>
          </a:xfrm>
        </p:grpSpPr>
        <p:sp>
          <p:nvSpPr>
            <p:cNvPr id="791683" name="Rectangle 131"/>
            <p:cNvSpPr>
              <a:spLocks noChangeArrowheads="1"/>
            </p:cNvSpPr>
            <p:nvPr/>
          </p:nvSpPr>
          <p:spPr bwMode="auto">
            <a:xfrm>
              <a:off x="2016"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84" name="Rectangle 132"/>
            <p:cNvSpPr>
              <a:spLocks noChangeArrowheads="1"/>
            </p:cNvSpPr>
            <p:nvPr/>
          </p:nvSpPr>
          <p:spPr bwMode="auto">
            <a:xfrm>
              <a:off x="1200" y="3264"/>
              <a:ext cx="816"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85" name="Text Box 133"/>
            <p:cNvSpPr txBox="1">
              <a:spLocks noChangeArrowheads="1"/>
            </p:cNvSpPr>
            <p:nvPr/>
          </p:nvSpPr>
          <p:spPr bwMode="auto">
            <a:xfrm>
              <a:off x="1248" y="3296"/>
              <a:ext cx="768"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100</a:t>
              </a:r>
            </a:p>
          </p:txBody>
        </p:sp>
        <p:sp>
          <p:nvSpPr>
            <p:cNvPr id="791686" name="Text Box 134"/>
            <p:cNvSpPr txBox="1">
              <a:spLocks noChangeArrowheads="1"/>
            </p:cNvSpPr>
            <p:nvPr/>
          </p:nvSpPr>
          <p:spPr bwMode="auto">
            <a:xfrm>
              <a:off x="2075"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10,000</a:t>
              </a:r>
            </a:p>
          </p:txBody>
        </p:sp>
        <p:sp>
          <p:nvSpPr>
            <p:cNvPr id="791687" name="Rectangle 135"/>
            <p:cNvSpPr>
              <a:spLocks noChangeArrowheads="1"/>
            </p:cNvSpPr>
            <p:nvPr/>
          </p:nvSpPr>
          <p:spPr bwMode="auto">
            <a:xfrm>
              <a:off x="3408"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88" name="Text Box 136"/>
            <p:cNvSpPr txBox="1">
              <a:spLocks noChangeArrowheads="1"/>
            </p:cNvSpPr>
            <p:nvPr/>
          </p:nvSpPr>
          <p:spPr bwMode="auto">
            <a:xfrm>
              <a:off x="3467"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664</a:t>
              </a:r>
            </a:p>
          </p:txBody>
        </p:sp>
      </p:grpSp>
      <p:grpSp>
        <p:nvGrpSpPr>
          <p:cNvPr id="7" name="Group 137"/>
          <p:cNvGrpSpPr>
            <a:grpSpLocks/>
          </p:cNvGrpSpPr>
          <p:nvPr/>
        </p:nvGrpSpPr>
        <p:grpSpPr bwMode="auto">
          <a:xfrm>
            <a:off x="1905000" y="2476500"/>
            <a:ext cx="5715000" cy="457200"/>
            <a:chOff x="1200" y="3264"/>
            <a:chExt cx="3600" cy="288"/>
          </a:xfrm>
        </p:grpSpPr>
        <p:sp>
          <p:nvSpPr>
            <p:cNvPr id="791690" name="Rectangle 138"/>
            <p:cNvSpPr>
              <a:spLocks noChangeArrowheads="1"/>
            </p:cNvSpPr>
            <p:nvPr/>
          </p:nvSpPr>
          <p:spPr bwMode="auto">
            <a:xfrm>
              <a:off x="2016"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91" name="Rectangle 139"/>
            <p:cNvSpPr>
              <a:spLocks noChangeArrowheads="1"/>
            </p:cNvSpPr>
            <p:nvPr/>
          </p:nvSpPr>
          <p:spPr bwMode="auto">
            <a:xfrm>
              <a:off x="1200" y="3264"/>
              <a:ext cx="816"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92" name="Text Box 140"/>
            <p:cNvSpPr txBox="1">
              <a:spLocks noChangeArrowheads="1"/>
            </p:cNvSpPr>
            <p:nvPr/>
          </p:nvSpPr>
          <p:spPr bwMode="auto">
            <a:xfrm>
              <a:off x="1248" y="3296"/>
              <a:ext cx="768"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a:t>
              </a:r>
            </a:p>
          </p:txBody>
        </p:sp>
        <p:sp>
          <p:nvSpPr>
            <p:cNvPr id="791693" name="Text Box 141"/>
            <p:cNvSpPr txBox="1">
              <a:spLocks noChangeArrowheads="1"/>
            </p:cNvSpPr>
            <p:nvPr/>
          </p:nvSpPr>
          <p:spPr bwMode="auto">
            <a:xfrm>
              <a:off x="2075"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100</a:t>
              </a:r>
            </a:p>
          </p:txBody>
        </p:sp>
        <p:sp>
          <p:nvSpPr>
            <p:cNvPr id="791694" name="Rectangle 142"/>
            <p:cNvSpPr>
              <a:spLocks noChangeArrowheads="1"/>
            </p:cNvSpPr>
            <p:nvPr/>
          </p:nvSpPr>
          <p:spPr bwMode="auto">
            <a:xfrm>
              <a:off x="3408" y="3264"/>
              <a:ext cx="139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1695" name="Text Box 143"/>
            <p:cNvSpPr txBox="1">
              <a:spLocks noChangeArrowheads="1"/>
            </p:cNvSpPr>
            <p:nvPr/>
          </p:nvSpPr>
          <p:spPr bwMode="auto">
            <a:xfrm>
              <a:off x="3467" y="3296"/>
              <a:ext cx="1333" cy="250"/>
            </a:xfrm>
            <a:prstGeom prst="rect">
              <a:avLst/>
            </a:prstGeom>
            <a:noFill/>
            <a:ln w="9525">
              <a:noFill/>
              <a:miter lim="800000"/>
              <a:headEnd/>
              <a:tailEnd/>
            </a:ln>
            <a:effectLst/>
          </p:spPr>
          <p:txBody>
            <a:bodyPr>
              <a:prstTxWarp prst="textNoShape">
                <a:avLst/>
              </a:prstTxWarp>
              <a:spAutoFit/>
            </a:bodyPr>
            <a:lstStyle/>
            <a:p>
              <a:pPr algn="r"/>
              <a:r>
                <a:rPr lang="en-US" sz="2000" b="0">
                  <a:solidFill>
                    <a:srgbClr val="000000"/>
                  </a:solidFill>
                </a:rPr>
                <a:t>33</a:t>
              </a:r>
            </a:p>
          </p:txBody>
        </p:sp>
      </p:grpSp>
      <p:sp>
        <p:nvSpPr>
          <p:cNvPr id="791697" name="Rectangle 145"/>
          <p:cNvSpPr>
            <a:spLocks noChangeArrowheads="1"/>
          </p:cNvSpPr>
          <p:nvPr/>
        </p:nvSpPr>
        <p:spPr bwMode="auto">
          <a:xfrm>
            <a:off x="4165600" y="2019300"/>
            <a:ext cx="550251" cy="461665"/>
          </a:xfrm>
          <a:prstGeom prst="rect">
            <a:avLst/>
          </a:prstGeom>
          <a:noFill/>
          <a:ln w="9525">
            <a:noFill/>
            <a:miter lim="800000"/>
            <a:headEnd/>
            <a:tailEnd/>
          </a:ln>
          <a:effectLst/>
        </p:spPr>
        <p:txBody>
          <a:bodyPr wrap="none">
            <a:prstTxWarp prst="textNoShape">
              <a:avLst/>
            </a:prstTxWarp>
            <a:spAutoFit/>
          </a:bodyPr>
          <a:lstStyle/>
          <a:p>
            <a:r>
              <a:rPr lang="en-US" sz="2400" b="0" i="1" spc="100" dirty="0">
                <a:solidFill>
                  <a:srgbClr val="000000"/>
                </a:solidFill>
              </a:rPr>
              <a:t>N</a:t>
            </a:r>
            <a:r>
              <a:rPr lang="en-US" sz="700" b="0" i="1" dirty="0">
                <a:solidFill>
                  <a:srgbClr val="000000"/>
                </a:solidFill>
              </a:rPr>
              <a:t> </a:t>
            </a:r>
            <a:r>
              <a:rPr lang="en-US" sz="2400" b="0" baseline="40000" dirty="0">
                <a:solidFill>
                  <a:srgbClr val="000000"/>
                </a:solidFill>
              </a:rPr>
              <a:t>2</a:t>
            </a:r>
          </a:p>
        </p:txBody>
      </p:sp>
      <p:sp>
        <p:nvSpPr>
          <p:cNvPr id="791698" name="Rectangle 146"/>
          <p:cNvSpPr>
            <a:spLocks noChangeArrowheads="1"/>
          </p:cNvSpPr>
          <p:nvPr/>
        </p:nvSpPr>
        <p:spPr bwMode="auto">
          <a:xfrm>
            <a:off x="6019800" y="2019300"/>
            <a:ext cx="1233488" cy="457200"/>
          </a:xfrm>
          <a:prstGeom prst="rect">
            <a:avLst/>
          </a:prstGeom>
          <a:noFill/>
          <a:ln w="9525">
            <a:noFill/>
            <a:miter lim="800000"/>
            <a:headEnd/>
            <a:tailEnd/>
          </a:ln>
          <a:effectLst/>
        </p:spPr>
        <p:txBody>
          <a:bodyPr wrap="none">
            <a:prstTxWarp prst="textNoShape">
              <a:avLst/>
            </a:prstTxWarp>
            <a:spAutoFit/>
          </a:bodyPr>
          <a:lstStyle/>
          <a:p>
            <a:r>
              <a:rPr lang="en-US" sz="2400" b="0" i="1">
                <a:solidFill>
                  <a:srgbClr val="000000"/>
                </a:solidFill>
              </a:rPr>
              <a:t>N</a:t>
            </a:r>
            <a:r>
              <a:rPr lang="en-US" sz="2400" b="0">
                <a:solidFill>
                  <a:srgbClr val="000000"/>
                </a:solidFill>
              </a:rPr>
              <a:t> log</a:t>
            </a:r>
            <a:r>
              <a:rPr lang="en-US" sz="2400" b="0" baseline="-25000">
                <a:solidFill>
                  <a:srgbClr val="000000"/>
                </a:solidFill>
              </a:rPr>
              <a:t>2</a:t>
            </a:r>
            <a:r>
              <a:rPr lang="en-US" sz="2400" b="0" i="1">
                <a:solidFill>
                  <a:srgbClr val="000000"/>
                </a:solidFill>
              </a:rPr>
              <a:t> N</a:t>
            </a:r>
          </a:p>
        </p:txBody>
      </p:sp>
      <p:sp>
        <p:nvSpPr>
          <p:cNvPr id="791699" name="Rectangle 147"/>
          <p:cNvSpPr>
            <a:spLocks noChangeArrowheads="1"/>
          </p:cNvSpPr>
          <p:nvPr/>
        </p:nvSpPr>
        <p:spPr bwMode="auto">
          <a:xfrm>
            <a:off x="2386013" y="2019300"/>
            <a:ext cx="387350" cy="457200"/>
          </a:xfrm>
          <a:prstGeom prst="rect">
            <a:avLst/>
          </a:prstGeom>
          <a:noFill/>
          <a:ln w="9525">
            <a:noFill/>
            <a:miter lim="800000"/>
            <a:headEnd/>
            <a:tailEnd/>
          </a:ln>
          <a:effectLst/>
        </p:spPr>
        <p:txBody>
          <a:bodyPr wrap="none">
            <a:prstTxWarp prst="textNoShape">
              <a:avLst/>
            </a:prstTxWarp>
            <a:spAutoFit/>
          </a:bodyPr>
          <a:lstStyle/>
          <a:p>
            <a:r>
              <a:rPr lang="en-US" sz="2400" b="0" i="1">
                <a:solidFill>
                  <a:srgbClr val="000000"/>
                </a:solidFill>
              </a:rPr>
              <a:t>N</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9155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3758" name="Rectangle 158"/>
          <p:cNvSpPr>
            <a:spLocks noChangeArrowheads="1"/>
          </p:cNvSpPr>
          <p:nvPr/>
        </p:nvSpPr>
        <p:spPr bwMode="auto">
          <a:xfrm>
            <a:off x="482600" y="1219200"/>
            <a:ext cx="8183563" cy="53340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ct val="50000"/>
              </a:spcAft>
              <a:buFontTx/>
              <a:buChar char="•"/>
            </a:pPr>
            <a:r>
              <a:rPr lang="en-US" sz="2400" b="0" dirty="0">
                <a:solidFill>
                  <a:srgbClr val="000000"/>
                </a:solidFill>
              </a:rPr>
              <a:t>The complexity of a particular algorithm tends to fall into one of a small number of standard complexity classes:</a:t>
            </a:r>
          </a:p>
          <a:p>
            <a:pPr marL="342900" indent="-342900">
              <a:lnSpc>
                <a:spcPct val="85000"/>
              </a:lnSpc>
              <a:spcAft>
                <a:spcPct val="50000"/>
              </a:spcAft>
              <a:buFontTx/>
              <a:buChar char="•"/>
            </a:pPr>
            <a:endParaRPr lang="en-US" sz="2400" b="0" dirty="0">
              <a:solidFill>
                <a:srgbClr val="000000"/>
              </a:solidFill>
            </a:endParaRPr>
          </a:p>
          <a:p>
            <a:pPr marL="342900" indent="-342900">
              <a:lnSpc>
                <a:spcPct val="85000"/>
              </a:lnSpc>
              <a:spcAft>
                <a:spcPct val="50000"/>
              </a:spcAft>
              <a:buFontTx/>
              <a:buChar char="•"/>
            </a:pPr>
            <a:endParaRPr lang="en-US" sz="2400" b="0" dirty="0">
              <a:solidFill>
                <a:srgbClr val="000000"/>
              </a:solidFill>
            </a:endParaRPr>
          </a:p>
          <a:p>
            <a:pPr marL="342900" indent="-342900">
              <a:lnSpc>
                <a:spcPct val="85000"/>
              </a:lnSpc>
              <a:spcAft>
                <a:spcPct val="50000"/>
              </a:spcAft>
              <a:buFontTx/>
              <a:buChar char="•"/>
            </a:pPr>
            <a:endParaRPr lang="en-US" sz="2400" b="0" dirty="0">
              <a:solidFill>
                <a:srgbClr val="000000"/>
              </a:solidFill>
            </a:endParaRPr>
          </a:p>
          <a:p>
            <a:pPr marL="342900" indent="-342900">
              <a:lnSpc>
                <a:spcPct val="85000"/>
              </a:lnSpc>
              <a:spcAft>
                <a:spcPct val="50000"/>
              </a:spcAft>
              <a:buFontTx/>
              <a:buChar char="•"/>
            </a:pPr>
            <a:endParaRPr lang="en-US" sz="2400" b="0" dirty="0">
              <a:solidFill>
                <a:srgbClr val="000000"/>
              </a:solidFill>
            </a:endParaRPr>
          </a:p>
          <a:p>
            <a:pPr marL="342900" indent="-342900">
              <a:lnSpc>
                <a:spcPct val="85000"/>
              </a:lnSpc>
              <a:spcAft>
                <a:spcPct val="50000"/>
              </a:spcAft>
              <a:buFontTx/>
              <a:buChar char="•"/>
            </a:pPr>
            <a:endParaRPr lang="en-US" sz="2400" b="0" dirty="0">
              <a:solidFill>
                <a:srgbClr val="000000"/>
              </a:solidFill>
            </a:endParaRPr>
          </a:p>
          <a:p>
            <a:pPr marL="342900" indent="-342900">
              <a:lnSpc>
                <a:spcPct val="85000"/>
              </a:lnSpc>
              <a:spcAft>
                <a:spcPct val="50000"/>
              </a:spcAft>
              <a:buFontTx/>
              <a:buChar char="•"/>
            </a:pPr>
            <a:endParaRPr lang="en-US" sz="2400" b="0" dirty="0">
              <a:solidFill>
                <a:srgbClr val="000000"/>
              </a:solidFill>
            </a:endParaRPr>
          </a:p>
          <a:p>
            <a:pPr marL="342900" indent="-342900">
              <a:lnSpc>
                <a:spcPct val="85000"/>
              </a:lnSpc>
              <a:spcAft>
                <a:spcPct val="50000"/>
              </a:spcAft>
              <a:buFontTx/>
              <a:buChar char="•"/>
            </a:pPr>
            <a:endParaRPr lang="en-US" sz="2400" b="0" dirty="0">
              <a:solidFill>
                <a:srgbClr val="000000"/>
              </a:solidFill>
            </a:endParaRPr>
          </a:p>
          <a:p>
            <a:pPr marL="342900" indent="-342900">
              <a:lnSpc>
                <a:spcPct val="85000"/>
              </a:lnSpc>
              <a:spcAft>
                <a:spcPct val="50000"/>
              </a:spcAft>
              <a:buFontTx/>
              <a:buChar char="•"/>
            </a:pPr>
            <a:r>
              <a:rPr lang="en-US" altLang="zh-CN" sz="2400" b="0" dirty="0">
                <a:solidFill>
                  <a:srgbClr val="000000"/>
                </a:solidFill>
              </a:rPr>
              <a:t>In general, theoretical computer scientists regard any problem whose complexity cannot be expressed as a polynomial as </a:t>
            </a:r>
            <a:r>
              <a:rPr lang="en-US" altLang="zh-CN" sz="2400" i="1" dirty="0">
                <a:solidFill>
                  <a:srgbClr val="FF0000"/>
                </a:solidFill>
              </a:rPr>
              <a:t>intractable</a:t>
            </a:r>
            <a:r>
              <a:rPr lang="en-US" altLang="zh-CN" sz="2400" b="0" dirty="0">
                <a:solidFill>
                  <a:srgbClr val="000000"/>
                </a:solidFill>
              </a:rPr>
              <a:t>.</a:t>
            </a:r>
          </a:p>
        </p:txBody>
      </p:sp>
      <p:sp>
        <p:nvSpPr>
          <p:cNvPr id="79360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Standard Complexity Classes</a:t>
            </a:r>
          </a:p>
        </p:txBody>
      </p:sp>
      <p:grpSp>
        <p:nvGrpSpPr>
          <p:cNvPr id="2" name="Group 96"/>
          <p:cNvGrpSpPr>
            <a:grpSpLocks/>
          </p:cNvGrpSpPr>
          <p:nvPr/>
        </p:nvGrpSpPr>
        <p:grpSpPr bwMode="auto">
          <a:xfrm>
            <a:off x="927100" y="4826000"/>
            <a:ext cx="1447800" cy="457200"/>
            <a:chOff x="720" y="1560"/>
            <a:chExt cx="912" cy="288"/>
          </a:xfrm>
        </p:grpSpPr>
        <p:sp>
          <p:nvSpPr>
            <p:cNvPr id="793689" name="Rectangle 89"/>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690" name="Text Box 90"/>
            <p:cNvSpPr txBox="1">
              <a:spLocks noChangeArrowheads="1"/>
            </p:cNvSpPr>
            <p:nvPr/>
          </p:nvSpPr>
          <p:spPr bwMode="auto">
            <a:xfrm>
              <a:off x="720" y="1584"/>
              <a:ext cx="864"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exponential</a:t>
              </a:r>
            </a:p>
          </p:txBody>
        </p:sp>
      </p:grpSp>
      <p:grpSp>
        <p:nvGrpSpPr>
          <p:cNvPr id="3" name="Group 97"/>
          <p:cNvGrpSpPr>
            <a:grpSpLocks/>
          </p:cNvGrpSpPr>
          <p:nvPr/>
        </p:nvGrpSpPr>
        <p:grpSpPr bwMode="auto">
          <a:xfrm>
            <a:off x="2374900" y="4826002"/>
            <a:ext cx="1447800" cy="500063"/>
            <a:chOff x="720" y="1560"/>
            <a:chExt cx="912" cy="315"/>
          </a:xfrm>
        </p:grpSpPr>
        <p:sp>
          <p:nvSpPr>
            <p:cNvPr id="793698" name="Rectangle 98"/>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699" name="Text Box 99"/>
            <p:cNvSpPr txBox="1">
              <a:spLocks noChangeArrowheads="1"/>
            </p:cNvSpPr>
            <p:nvPr/>
          </p:nvSpPr>
          <p:spPr bwMode="auto">
            <a:xfrm>
              <a:off x="720" y="1584"/>
              <a:ext cx="864" cy="291"/>
            </a:xfrm>
            <a:prstGeom prst="rect">
              <a:avLst/>
            </a:prstGeom>
            <a:noFill/>
            <a:ln w="9525">
              <a:noFill/>
              <a:miter lim="800000"/>
              <a:headEnd/>
              <a:tailEnd/>
            </a:ln>
            <a:effectLst/>
          </p:spPr>
          <p:txBody>
            <a:bodyPr>
              <a:prstTxWarp prst="textNoShape">
                <a:avLst/>
              </a:prstTxWarp>
              <a:spAutoFit/>
            </a:bodyPr>
            <a:lstStyle/>
            <a:p>
              <a:r>
                <a:rPr lang="en-US" sz="2400" b="0" i="1" dirty="0">
                  <a:solidFill>
                    <a:srgbClr val="000000"/>
                  </a:solidFill>
                </a:rPr>
                <a:t>O</a:t>
              </a:r>
              <a:r>
                <a:rPr lang="en-US" sz="2000" b="0" dirty="0">
                  <a:solidFill>
                    <a:srgbClr val="000000"/>
                  </a:solidFill>
                </a:rPr>
                <a:t>(2</a:t>
              </a:r>
              <a:r>
                <a:rPr lang="en-US" sz="700" b="0" dirty="0">
                  <a:solidFill>
                    <a:srgbClr val="000000"/>
                  </a:solidFill>
                </a:rPr>
                <a:t> </a:t>
              </a:r>
              <a:r>
                <a:rPr lang="en-US" sz="2000" b="0" i="1" baseline="40000" dirty="0">
                  <a:solidFill>
                    <a:srgbClr val="000000"/>
                  </a:solidFill>
                </a:rPr>
                <a:t>N</a:t>
              </a:r>
              <a:r>
                <a:rPr lang="en-US" sz="2000" b="0" dirty="0">
                  <a:solidFill>
                    <a:srgbClr val="000000"/>
                  </a:solidFill>
                </a:rPr>
                <a:t>)</a:t>
              </a:r>
              <a:endParaRPr lang="en-US" sz="2000" b="0" i="1" dirty="0">
                <a:solidFill>
                  <a:srgbClr val="000000"/>
                </a:solidFill>
              </a:endParaRPr>
            </a:p>
          </p:txBody>
        </p:sp>
      </p:grpSp>
      <p:sp>
        <p:nvSpPr>
          <p:cNvPr id="793701" name="Rectangle 101"/>
          <p:cNvSpPr>
            <a:spLocks noChangeArrowheads="1"/>
          </p:cNvSpPr>
          <p:nvPr/>
        </p:nvSpPr>
        <p:spPr bwMode="auto">
          <a:xfrm>
            <a:off x="3822700" y="4826000"/>
            <a:ext cx="4800600" cy="457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02" name="Text Box 102"/>
          <p:cNvSpPr txBox="1">
            <a:spLocks noChangeArrowheads="1"/>
          </p:cNvSpPr>
          <p:nvPr/>
        </p:nvSpPr>
        <p:spPr bwMode="auto">
          <a:xfrm>
            <a:off x="3822700" y="4864100"/>
            <a:ext cx="4495800" cy="396875"/>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Tower of Hanoi solution</a:t>
            </a:r>
            <a:endParaRPr lang="en-US" sz="2000" b="0" i="1">
              <a:solidFill>
                <a:srgbClr val="000000"/>
              </a:solidFill>
            </a:endParaRPr>
          </a:p>
        </p:txBody>
      </p:sp>
      <p:grpSp>
        <p:nvGrpSpPr>
          <p:cNvPr id="4" name="Group 104"/>
          <p:cNvGrpSpPr>
            <a:grpSpLocks/>
          </p:cNvGrpSpPr>
          <p:nvPr/>
        </p:nvGrpSpPr>
        <p:grpSpPr bwMode="auto">
          <a:xfrm>
            <a:off x="927100" y="4368800"/>
            <a:ext cx="1447800" cy="457200"/>
            <a:chOff x="720" y="1560"/>
            <a:chExt cx="912" cy="288"/>
          </a:xfrm>
        </p:grpSpPr>
        <p:sp>
          <p:nvSpPr>
            <p:cNvPr id="793705" name="Rectangle 105"/>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06" name="Text Box 106"/>
            <p:cNvSpPr txBox="1">
              <a:spLocks noChangeArrowheads="1"/>
            </p:cNvSpPr>
            <p:nvPr/>
          </p:nvSpPr>
          <p:spPr bwMode="auto">
            <a:xfrm>
              <a:off x="720" y="1584"/>
              <a:ext cx="864"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cubic</a:t>
              </a:r>
            </a:p>
          </p:txBody>
        </p:sp>
      </p:grpSp>
      <p:grpSp>
        <p:nvGrpSpPr>
          <p:cNvPr id="5" name="Group 107"/>
          <p:cNvGrpSpPr>
            <a:grpSpLocks/>
          </p:cNvGrpSpPr>
          <p:nvPr/>
        </p:nvGrpSpPr>
        <p:grpSpPr bwMode="auto">
          <a:xfrm>
            <a:off x="2374900" y="4368802"/>
            <a:ext cx="1447800" cy="500063"/>
            <a:chOff x="720" y="1560"/>
            <a:chExt cx="912" cy="315"/>
          </a:xfrm>
        </p:grpSpPr>
        <p:sp>
          <p:nvSpPr>
            <p:cNvPr id="793708" name="Rectangle 108"/>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09" name="Text Box 109"/>
            <p:cNvSpPr txBox="1">
              <a:spLocks noChangeArrowheads="1"/>
            </p:cNvSpPr>
            <p:nvPr/>
          </p:nvSpPr>
          <p:spPr bwMode="auto">
            <a:xfrm>
              <a:off x="720" y="1584"/>
              <a:ext cx="864" cy="291"/>
            </a:xfrm>
            <a:prstGeom prst="rect">
              <a:avLst/>
            </a:prstGeom>
            <a:noFill/>
            <a:ln w="9525">
              <a:noFill/>
              <a:miter lim="800000"/>
              <a:headEnd/>
              <a:tailEnd/>
            </a:ln>
            <a:effectLst/>
          </p:spPr>
          <p:txBody>
            <a:bodyPr>
              <a:prstTxWarp prst="textNoShape">
                <a:avLst/>
              </a:prstTxWarp>
              <a:spAutoFit/>
            </a:bodyPr>
            <a:lstStyle/>
            <a:p>
              <a:r>
                <a:rPr lang="en-US" sz="2400" b="0" i="1" dirty="0">
                  <a:solidFill>
                    <a:srgbClr val="000000"/>
                  </a:solidFill>
                </a:rPr>
                <a:t>O</a:t>
              </a:r>
              <a:r>
                <a:rPr lang="en-US" sz="2000" b="0" dirty="0">
                  <a:solidFill>
                    <a:srgbClr val="000000"/>
                  </a:solidFill>
                </a:rPr>
                <a:t>(</a:t>
              </a:r>
              <a:r>
                <a:rPr lang="en-US" sz="2000" b="0" i="1" dirty="0">
                  <a:solidFill>
                    <a:srgbClr val="000000"/>
                  </a:solidFill>
                </a:rPr>
                <a:t>N</a:t>
              </a:r>
              <a:r>
                <a:rPr lang="en-US" sz="700" b="0" i="1" dirty="0">
                  <a:solidFill>
                    <a:srgbClr val="000000"/>
                  </a:solidFill>
                </a:rPr>
                <a:t> </a:t>
              </a:r>
              <a:r>
                <a:rPr lang="en-US" sz="2000" b="0" baseline="40000" dirty="0">
                  <a:solidFill>
                    <a:srgbClr val="000000"/>
                  </a:solidFill>
                </a:rPr>
                <a:t>3</a:t>
              </a:r>
              <a:r>
                <a:rPr lang="en-US" sz="2000" b="0" dirty="0">
                  <a:solidFill>
                    <a:srgbClr val="000000"/>
                  </a:solidFill>
                </a:rPr>
                <a:t>)</a:t>
              </a:r>
            </a:p>
          </p:txBody>
        </p:sp>
      </p:grpSp>
      <p:sp>
        <p:nvSpPr>
          <p:cNvPr id="793711" name="Rectangle 111"/>
          <p:cNvSpPr>
            <a:spLocks noChangeArrowheads="1"/>
          </p:cNvSpPr>
          <p:nvPr/>
        </p:nvSpPr>
        <p:spPr bwMode="auto">
          <a:xfrm>
            <a:off x="3822700" y="4368800"/>
            <a:ext cx="4800600" cy="457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12" name="Text Box 112"/>
          <p:cNvSpPr txBox="1">
            <a:spLocks noChangeArrowheads="1"/>
          </p:cNvSpPr>
          <p:nvPr/>
        </p:nvSpPr>
        <p:spPr bwMode="auto">
          <a:xfrm>
            <a:off x="3822700" y="4406900"/>
            <a:ext cx="4953000" cy="396875"/>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Obvious algorithms for matrix multiplication</a:t>
            </a:r>
            <a:endParaRPr lang="en-US" sz="2000" b="0" i="1">
              <a:solidFill>
                <a:srgbClr val="000000"/>
              </a:solidFill>
            </a:endParaRPr>
          </a:p>
        </p:txBody>
      </p:sp>
      <p:grpSp>
        <p:nvGrpSpPr>
          <p:cNvPr id="6" name="Group 113"/>
          <p:cNvGrpSpPr>
            <a:grpSpLocks/>
          </p:cNvGrpSpPr>
          <p:nvPr/>
        </p:nvGrpSpPr>
        <p:grpSpPr bwMode="auto">
          <a:xfrm>
            <a:off x="927100" y="3911600"/>
            <a:ext cx="1447800" cy="457200"/>
            <a:chOff x="720" y="1560"/>
            <a:chExt cx="912" cy="288"/>
          </a:xfrm>
        </p:grpSpPr>
        <p:sp>
          <p:nvSpPr>
            <p:cNvPr id="793714" name="Rectangle 114"/>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15" name="Text Box 115"/>
            <p:cNvSpPr txBox="1">
              <a:spLocks noChangeArrowheads="1"/>
            </p:cNvSpPr>
            <p:nvPr/>
          </p:nvSpPr>
          <p:spPr bwMode="auto">
            <a:xfrm>
              <a:off x="720" y="1584"/>
              <a:ext cx="864"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quadratic</a:t>
              </a:r>
            </a:p>
          </p:txBody>
        </p:sp>
      </p:grpSp>
      <p:grpSp>
        <p:nvGrpSpPr>
          <p:cNvPr id="7" name="Group 116"/>
          <p:cNvGrpSpPr>
            <a:grpSpLocks/>
          </p:cNvGrpSpPr>
          <p:nvPr/>
        </p:nvGrpSpPr>
        <p:grpSpPr bwMode="auto">
          <a:xfrm>
            <a:off x="2374900" y="3911602"/>
            <a:ext cx="1447800" cy="500063"/>
            <a:chOff x="720" y="1560"/>
            <a:chExt cx="912" cy="315"/>
          </a:xfrm>
        </p:grpSpPr>
        <p:sp>
          <p:nvSpPr>
            <p:cNvPr id="793717" name="Rectangle 117"/>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18" name="Text Box 118"/>
            <p:cNvSpPr txBox="1">
              <a:spLocks noChangeArrowheads="1"/>
            </p:cNvSpPr>
            <p:nvPr/>
          </p:nvSpPr>
          <p:spPr bwMode="auto">
            <a:xfrm>
              <a:off x="720" y="1584"/>
              <a:ext cx="864" cy="291"/>
            </a:xfrm>
            <a:prstGeom prst="rect">
              <a:avLst/>
            </a:prstGeom>
            <a:noFill/>
            <a:ln w="9525">
              <a:noFill/>
              <a:miter lim="800000"/>
              <a:headEnd/>
              <a:tailEnd/>
            </a:ln>
            <a:effectLst/>
          </p:spPr>
          <p:txBody>
            <a:bodyPr>
              <a:prstTxWarp prst="textNoShape">
                <a:avLst/>
              </a:prstTxWarp>
              <a:spAutoFit/>
            </a:bodyPr>
            <a:lstStyle/>
            <a:p>
              <a:r>
                <a:rPr lang="en-US" sz="2400" b="0" i="1" dirty="0">
                  <a:solidFill>
                    <a:srgbClr val="000000"/>
                  </a:solidFill>
                </a:rPr>
                <a:t>O</a:t>
              </a:r>
              <a:r>
                <a:rPr lang="en-US" sz="2000" b="0" dirty="0">
                  <a:solidFill>
                    <a:srgbClr val="000000"/>
                  </a:solidFill>
                </a:rPr>
                <a:t>(</a:t>
              </a:r>
              <a:r>
                <a:rPr lang="en-US" sz="2000" b="0" i="1" dirty="0">
                  <a:solidFill>
                    <a:srgbClr val="000000"/>
                  </a:solidFill>
                </a:rPr>
                <a:t>N</a:t>
              </a:r>
              <a:r>
                <a:rPr lang="en-US" sz="700" b="0" i="1" dirty="0">
                  <a:solidFill>
                    <a:srgbClr val="000000"/>
                  </a:solidFill>
                </a:rPr>
                <a:t> </a:t>
              </a:r>
              <a:r>
                <a:rPr lang="en-US" sz="2000" b="0" baseline="40000" dirty="0">
                  <a:solidFill>
                    <a:srgbClr val="000000"/>
                  </a:solidFill>
                </a:rPr>
                <a:t>2</a:t>
              </a:r>
              <a:r>
                <a:rPr lang="en-US" sz="2000" b="0" dirty="0">
                  <a:solidFill>
                    <a:srgbClr val="000000"/>
                  </a:solidFill>
                </a:rPr>
                <a:t>)</a:t>
              </a:r>
              <a:endParaRPr lang="en-US" sz="2000" b="0" i="1" dirty="0">
                <a:solidFill>
                  <a:srgbClr val="000000"/>
                </a:solidFill>
              </a:endParaRPr>
            </a:p>
          </p:txBody>
        </p:sp>
      </p:grpSp>
      <p:sp>
        <p:nvSpPr>
          <p:cNvPr id="793720" name="Rectangle 120"/>
          <p:cNvSpPr>
            <a:spLocks noChangeArrowheads="1"/>
          </p:cNvSpPr>
          <p:nvPr/>
        </p:nvSpPr>
        <p:spPr bwMode="auto">
          <a:xfrm>
            <a:off x="3822700" y="3911600"/>
            <a:ext cx="4800600" cy="457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21" name="Text Box 121"/>
          <p:cNvSpPr txBox="1">
            <a:spLocks noChangeArrowheads="1"/>
          </p:cNvSpPr>
          <p:nvPr/>
        </p:nvSpPr>
        <p:spPr bwMode="auto">
          <a:xfrm>
            <a:off x="3822700" y="3949700"/>
            <a:ext cx="4495800" cy="396875"/>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Selection sort</a:t>
            </a:r>
            <a:endParaRPr lang="en-US" sz="2000" b="0" i="1">
              <a:solidFill>
                <a:srgbClr val="000000"/>
              </a:solidFill>
            </a:endParaRPr>
          </a:p>
        </p:txBody>
      </p:sp>
      <p:grpSp>
        <p:nvGrpSpPr>
          <p:cNvPr id="8" name="Group 122"/>
          <p:cNvGrpSpPr>
            <a:grpSpLocks/>
          </p:cNvGrpSpPr>
          <p:nvPr/>
        </p:nvGrpSpPr>
        <p:grpSpPr bwMode="auto">
          <a:xfrm>
            <a:off x="927100" y="3454400"/>
            <a:ext cx="1447800" cy="457200"/>
            <a:chOff x="720" y="1560"/>
            <a:chExt cx="912" cy="288"/>
          </a:xfrm>
        </p:grpSpPr>
        <p:sp>
          <p:nvSpPr>
            <p:cNvPr id="793723" name="Rectangle 123"/>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24" name="Text Box 124"/>
            <p:cNvSpPr txBox="1">
              <a:spLocks noChangeArrowheads="1"/>
            </p:cNvSpPr>
            <p:nvPr/>
          </p:nvSpPr>
          <p:spPr bwMode="auto">
            <a:xfrm>
              <a:off x="720" y="1584"/>
              <a:ext cx="864" cy="250"/>
            </a:xfrm>
            <a:prstGeom prst="rect">
              <a:avLst/>
            </a:prstGeom>
            <a:noFill/>
            <a:ln w="9525">
              <a:noFill/>
              <a:miter lim="800000"/>
              <a:headEnd/>
              <a:tailEnd/>
            </a:ln>
            <a:effectLst/>
          </p:spPr>
          <p:txBody>
            <a:bodyPr>
              <a:prstTxWarp prst="textNoShape">
                <a:avLst/>
              </a:prstTxWarp>
              <a:spAutoFit/>
            </a:bodyPr>
            <a:lstStyle/>
            <a:p>
              <a:r>
                <a:rPr lang="en-US" sz="2000" b="0" i="1">
                  <a:solidFill>
                    <a:srgbClr val="000000"/>
                  </a:solidFill>
                </a:rPr>
                <a:t>N</a:t>
              </a:r>
              <a:r>
                <a:rPr lang="en-US" sz="2000" b="0">
                  <a:solidFill>
                    <a:srgbClr val="000000"/>
                  </a:solidFill>
                </a:rPr>
                <a:t> log </a:t>
              </a:r>
              <a:r>
                <a:rPr lang="en-US" sz="2000" b="0" i="1">
                  <a:solidFill>
                    <a:srgbClr val="000000"/>
                  </a:solidFill>
                </a:rPr>
                <a:t>N</a:t>
              </a:r>
              <a:endParaRPr lang="en-US" sz="2000" b="0">
                <a:solidFill>
                  <a:srgbClr val="000000"/>
                </a:solidFill>
              </a:endParaRPr>
            </a:p>
          </p:txBody>
        </p:sp>
      </p:grpSp>
      <p:grpSp>
        <p:nvGrpSpPr>
          <p:cNvPr id="9" name="Group 125"/>
          <p:cNvGrpSpPr>
            <a:grpSpLocks/>
          </p:cNvGrpSpPr>
          <p:nvPr/>
        </p:nvGrpSpPr>
        <p:grpSpPr bwMode="auto">
          <a:xfrm>
            <a:off x="2374900" y="3454402"/>
            <a:ext cx="1447800" cy="500063"/>
            <a:chOff x="720" y="1560"/>
            <a:chExt cx="912" cy="315"/>
          </a:xfrm>
        </p:grpSpPr>
        <p:sp>
          <p:nvSpPr>
            <p:cNvPr id="793726" name="Rectangle 126"/>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27" name="Text Box 127"/>
            <p:cNvSpPr txBox="1">
              <a:spLocks noChangeArrowheads="1"/>
            </p:cNvSpPr>
            <p:nvPr/>
          </p:nvSpPr>
          <p:spPr bwMode="auto">
            <a:xfrm>
              <a:off x="720" y="1584"/>
              <a:ext cx="864" cy="291"/>
            </a:xfrm>
            <a:prstGeom prst="rect">
              <a:avLst/>
            </a:prstGeom>
            <a:noFill/>
            <a:ln w="9525">
              <a:noFill/>
              <a:miter lim="800000"/>
              <a:headEnd/>
              <a:tailEnd/>
            </a:ln>
            <a:effectLst/>
          </p:spPr>
          <p:txBody>
            <a:bodyPr>
              <a:prstTxWarp prst="textNoShape">
                <a:avLst/>
              </a:prstTxWarp>
              <a:spAutoFit/>
            </a:bodyPr>
            <a:lstStyle/>
            <a:p>
              <a:r>
                <a:rPr lang="en-US" sz="2400" b="0" i="1" dirty="0">
                  <a:solidFill>
                    <a:srgbClr val="000000"/>
                  </a:solidFill>
                </a:rPr>
                <a:t>O</a:t>
              </a:r>
              <a:r>
                <a:rPr lang="en-US" sz="2000" b="0" dirty="0">
                  <a:solidFill>
                    <a:srgbClr val="000000"/>
                  </a:solidFill>
                </a:rPr>
                <a:t>(</a:t>
              </a:r>
              <a:r>
                <a:rPr lang="en-US" sz="2000" b="0" i="1" dirty="0">
                  <a:solidFill>
                    <a:srgbClr val="000000"/>
                  </a:solidFill>
                </a:rPr>
                <a:t>N</a:t>
              </a:r>
              <a:r>
                <a:rPr lang="en-US" sz="2000" b="0" dirty="0">
                  <a:solidFill>
                    <a:srgbClr val="000000"/>
                  </a:solidFill>
                </a:rPr>
                <a:t> log </a:t>
              </a:r>
              <a:r>
                <a:rPr lang="en-US" sz="2000" b="0" i="1" dirty="0">
                  <a:solidFill>
                    <a:srgbClr val="000000"/>
                  </a:solidFill>
                </a:rPr>
                <a:t>N</a:t>
              </a:r>
              <a:r>
                <a:rPr lang="en-US" sz="2000" b="0" dirty="0">
                  <a:solidFill>
                    <a:srgbClr val="000000"/>
                  </a:solidFill>
                </a:rPr>
                <a:t>)</a:t>
              </a:r>
            </a:p>
          </p:txBody>
        </p:sp>
      </p:grpSp>
      <p:sp>
        <p:nvSpPr>
          <p:cNvPr id="793729" name="Rectangle 129"/>
          <p:cNvSpPr>
            <a:spLocks noChangeArrowheads="1"/>
          </p:cNvSpPr>
          <p:nvPr/>
        </p:nvSpPr>
        <p:spPr bwMode="auto">
          <a:xfrm>
            <a:off x="3822700" y="3454400"/>
            <a:ext cx="4800600" cy="457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30" name="Text Box 130"/>
          <p:cNvSpPr txBox="1">
            <a:spLocks noChangeArrowheads="1"/>
          </p:cNvSpPr>
          <p:nvPr/>
        </p:nvSpPr>
        <p:spPr bwMode="auto">
          <a:xfrm>
            <a:off x="3822700" y="3492500"/>
            <a:ext cx="4495800" cy="396875"/>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Merge sort</a:t>
            </a:r>
            <a:endParaRPr lang="en-US" sz="2000" b="0" i="1">
              <a:solidFill>
                <a:srgbClr val="000000"/>
              </a:solidFill>
            </a:endParaRPr>
          </a:p>
        </p:txBody>
      </p:sp>
      <p:grpSp>
        <p:nvGrpSpPr>
          <p:cNvPr id="10" name="Group 131"/>
          <p:cNvGrpSpPr>
            <a:grpSpLocks/>
          </p:cNvGrpSpPr>
          <p:nvPr/>
        </p:nvGrpSpPr>
        <p:grpSpPr bwMode="auto">
          <a:xfrm>
            <a:off x="927100" y="2997200"/>
            <a:ext cx="1447800" cy="457200"/>
            <a:chOff x="720" y="1560"/>
            <a:chExt cx="912" cy="288"/>
          </a:xfrm>
        </p:grpSpPr>
        <p:sp>
          <p:nvSpPr>
            <p:cNvPr id="793732" name="Rectangle 132"/>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33" name="Text Box 133"/>
            <p:cNvSpPr txBox="1">
              <a:spLocks noChangeArrowheads="1"/>
            </p:cNvSpPr>
            <p:nvPr/>
          </p:nvSpPr>
          <p:spPr bwMode="auto">
            <a:xfrm>
              <a:off x="720" y="1584"/>
              <a:ext cx="864"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linear</a:t>
              </a:r>
            </a:p>
          </p:txBody>
        </p:sp>
      </p:grpSp>
      <p:grpSp>
        <p:nvGrpSpPr>
          <p:cNvPr id="11" name="Group 134"/>
          <p:cNvGrpSpPr>
            <a:grpSpLocks/>
          </p:cNvGrpSpPr>
          <p:nvPr/>
        </p:nvGrpSpPr>
        <p:grpSpPr bwMode="auto">
          <a:xfrm>
            <a:off x="2374900" y="2997202"/>
            <a:ext cx="1447800" cy="500063"/>
            <a:chOff x="720" y="1560"/>
            <a:chExt cx="912" cy="315"/>
          </a:xfrm>
        </p:grpSpPr>
        <p:sp>
          <p:nvSpPr>
            <p:cNvPr id="793735" name="Rectangle 135"/>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36" name="Text Box 136"/>
            <p:cNvSpPr txBox="1">
              <a:spLocks noChangeArrowheads="1"/>
            </p:cNvSpPr>
            <p:nvPr/>
          </p:nvSpPr>
          <p:spPr bwMode="auto">
            <a:xfrm>
              <a:off x="720" y="1584"/>
              <a:ext cx="864" cy="291"/>
            </a:xfrm>
            <a:prstGeom prst="rect">
              <a:avLst/>
            </a:prstGeom>
            <a:noFill/>
            <a:ln w="9525">
              <a:noFill/>
              <a:miter lim="800000"/>
              <a:headEnd/>
              <a:tailEnd/>
            </a:ln>
            <a:effectLst/>
          </p:spPr>
          <p:txBody>
            <a:bodyPr>
              <a:prstTxWarp prst="textNoShape">
                <a:avLst/>
              </a:prstTxWarp>
              <a:spAutoFit/>
            </a:bodyPr>
            <a:lstStyle/>
            <a:p>
              <a:r>
                <a:rPr lang="en-US" sz="2400" b="0" i="1" dirty="0">
                  <a:solidFill>
                    <a:srgbClr val="000000"/>
                  </a:solidFill>
                </a:rPr>
                <a:t>O</a:t>
              </a:r>
              <a:r>
                <a:rPr lang="en-US" sz="2000" b="0" dirty="0">
                  <a:solidFill>
                    <a:srgbClr val="000000"/>
                  </a:solidFill>
                </a:rPr>
                <a:t>(</a:t>
              </a:r>
              <a:r>
                <a:rPr lang="en-US" sz="2000" b="0" i="1" dirty="0">
                  <a:solidFill>
                    <a:srgbClr val="000000"/>
                  </a:solidFill>
                </a:rPr>
                <a:t>N</a:t>
              </a:r>
              <a:r>
                <a:rPr lang="en-US" sz="2000" b="0" dirty="0">
                  <a:solidFill>
                    <a:srgbClr val="000000"/>
                  </a:solidFill>
                </a:rPr>
                <a:t>)</a:t>
              </a:r>
              <a:endParaRPr lang="en-US" sz="2000" b="0" i="1" dirty="0">
                <a:solidFill>
                  <a:srgbClr val="000000"/>
                </a:solidFill>
              </a:endParaRPr>
            </a:p>
          </p:txBody>
        </p:sp>
      </p:grpSp>
      <p:sp>
        <p:nvSpPr>
          <p:cNvPr id="793738" name="Rectangle 138"/>
          <p:cNvSpPr>
            <a:spLocks noChangeArrowheads="1"/>
          </p:cNvSpPr>
          <p:nvPr/>
        </p:nvSpPr>
        <p:spPr bwMode="auto">
          <a:xfrm>
            <a:off x="3822700" y="2997200"/>
            <a:ext cx="4800600" cy="457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39" name="Text Box 139"/>
          <p:cNvSpPr txBox="1">
            <a:spLocks noChangeArrowheads="1"/>
          </p:cNvSpPr>
          <p:nvPr/>
        </p:nvSpPr>
        <p:spPr bwMode="auto">
          <a:xfrm>
            <a:off x="3822700" y="3035300"/>
            <a:ext cx="4495800" cy="396875"/>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Summing a vector; linear search</a:t>
            </a:r>
            <a:endParaRPr lang="en-US" sz="2000" b="0" i="1">
              <a:solidFill>
                <a:srgbClr val="000000"/>
              </a:solidFill>
            </a:endParaRPr>
          </a:p>
        </p:txBody>
      </p:sp>
      <p:grpSp>
        <p:nvGrpSpPr>
          <p:cNvPr id="12" name="Group 140"/>
          <p:cNvGrpSpPr>
            <a:grpSpLocks/>
          </p:cNvGrpSpPr>
          <p:nvPr/>
        </p:nvGrpSpPr>
        <p:grpSpPr bwMode="auto">
          <a:xfrm>
            <a:off x="927100" y="2540000"/>
            <a:ext cx="1447800" cy="457200"/>
            <a:chOff x="720" y="1560"/>
            <a:chExt cx="912" cy="288"/>
          </a:xfrm>
        </p:grpSpPr>
        <p:sp>
          <p:nvSpPr>
            <p:cNvPr id="793741" name="Rectangle 141"/>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42" name="Text Box 142"/>
            <p:cNvSpPr txBox="1">
              <a:spLocks noChangeArrowheads="1"/>
            </p:cNvSpPr>
            <p:nvPr/>
          </p:nvSpPr>
          <p:spPr bwMode="auto">
            <a:xfrm>
              <a:off x="720" y="1584"/>
              <a:ext cx="864"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logarithmic</a:t>
              </a:r>
            </a:p>
          </p:txBody>
        </p:sp>
      </p:grpSp>
      <p:grpSp>
        <p:nvGrpSpPr>
          <p:cNvPr id="13" name="Group 143"/>
          <p:cNvGrpSpPr>
            <a:grpSpLocks/>
          </p:cNvGrpSpPr>
          <p:nvPr/>
        </p:nvGrpSpPr>
        <p:grpSpPr bwMode="auto">
          <a:xfrm>
            <a:off x="2374900" y="2540002"/>
            <a:ext cx="1447800" cy="500063"/>
            <a:chOff x="720" y="1560"/>
            <a:chExt cx="912" cy="315"/>
          </a:xfrm>
        </p:grpSpPr>
        <p:sp>
          <p:nvSpPr>
            <p:cNvPr id="793744" name="Rectangle 144"/>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45" name="Text Box 145"/>
            <p:cNvSpPr txBox="1">
              <a:spLocks noChangeArrowheads="1"/>
            </p:cNvSpPr>
            <p:nvPr/>
          </p:nvSpPr>
          <p:spPr bwMode="auto">
            <a:xfrm>
              <a:off x="720" y="1584"/>
              <a:ext cx="864" cy="291"/>
            </a:xfrm>
            <a:prstGeom prst="rect">
              <a:avLst/>
            </a:prstGeom>
            <a:noFill/>
            <a:ln w="9525">
              <a:noFill/>
              <a:miter lim="800000"/>
              <a:headEnd/>
              <a:tailEnd/>
            </a:ln>
            <a:effectLst/>
          </p:spPr>
          <p:txBody>
            <a:bodyPr>
              <a:prstTxWarp prst="textNoShape">
                <a:avLst/>
              </a:prstTxWarp>
              <a:spAutoFit/>
            </a:bodyPr>
            <a:lstStyle/>
            <a:p>
              <a:r>
                <a:rPr lang="en-US" sz="2400" b="0" i="1" dirty="0">
                  <a:solidFill>
                    <a:srgbClr val="000000"/>
                  </a:solidFill>
                </a:rPr>
                <a:t>O</a:t>
              </a:r>
              <a:r>
                <a:rPr lang="en-US" sz="2000" b="0" dirty="0">
                  <a:solidFill>
                    <a:srgbClr val="000000"/>
                  </a:solidFill>
                </a:rPr>
                <a:t>(log </a:t>
              </a:r>
              <a:r>
                <a:rPr lang="en-US" sz="2000" b="0" i="1" dirty="0">
                  <a:solidFill>
                    <a:srgbClr val="000000"/>
                  </a:solidFill>
                </a:rPr>
                <a:t>N</a:t>
              </a:r>
              <a:r>
                <a:rPr lang="en-US" sz="2000" b="0" dirty="0">
                  <a:solidFill>
                    <a:srgbClr val="000000"/>
                  </a:solidFill>
                </a:rPr>
                <a:t>)</a:t>
              </a:r>
              <a:endParaRPr lang="en-US" sz="2000" b="0" i="1" dirty="0">
                <a:solidFill>
                  <a:srgbClr val="000000"/>
                </a:solidFill>
              </a:endParaRPr>
            </a:p>
          </p:txBody>
        </p:sp>
      </p:grpSp>
      <p:sp>
        <p:nvSpPr>
          <p:cNvPr id="793747" name="Rectangle 147"/>
          <p:cNvSpPr>
            <a:spLocks noChangeArrowheads="1"/>
          </p:cNvSpPr>
          <p:nvPr/>
        </p:nvSpPr>
        <p:spPr bwMode="auto">
          <a:xfrm>
            <a:off x="3822700" y="2540000"/>
            <a:ext cx="4800600" cy="457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48" name="Text Box 148"/>
          <p:cNvSpPr txBox="1">
            <a:spLocks noChangeArrowheads="1"/>
          </p:cNvSpPr>
          <p:nvPr/>
        </p:nvSpPr>
        <p:spPr bwMode="auto">
          <a:xfrm>
            <a:off x="3822700" y="2578100"/>
            <a:ext cx="4495800" cy="396875"/>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Binary search in a sorted vector</a:t>
            </a:r>
            <a:endParaRPr lang="en-US" sz="2000" b="0" i="1">
              <a:solidFill>
                <a:srgbClr val="000000"/>
              </a:solidFill>
            </a:endParaRPr>
          </a:p>
        </p:txBody>
      </p:sp>
      <p:grpSp>
        <p:nvGrpSpPr>
          <p:cNvPr id="14" name="Group 149"/>
          <p:cNvGrpSpPr>
            <a:grpSpLocks/>
          </p:cNvGrpSpPr>
          <p:nvPr/>
        </p:nvGrpSpPr>
        <p:grpSpPr bwMode="auto">
          <a:xfrm>
            <a:off x="927100" y="2082800"/>
            <a:ext cx="1447800" cy="457200"/>
            <a:chOff x="720" y="1560"/>
            <a:chExt cx="912" cy="288"/>
          </a:xfrm>
        </p:grpSpPr>
        <p:sp>
          <p:nvSpPr>
            <p:cNvPr id="793750" name="Rectangle 150"/>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51" name="Text Box 151"/>
            <p:cNvSpPr txBox="1">
              <a:spLocks noChangeArrowheads="1"/>
            </p:cNvSpPr>
            <p:nvPr/>
          </p:nvSpPr>
          <p:spPr bwMode="auto">
            <a:xfrm>
              <a:off x="720" y="1584"/>
              <a:ext cx="864" cy="250"/>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constant</a:t>
              </a:r>
            </a:p>
          </p:txBody>
        </p:sp>
      </p:grpSp>
      <p:grpSp>
        <p:nvGrpSpPr>
          <p:cNvPr id="15" name="Group 152"/>
          <p:cNvGrpSpPr>
            <a:grpSpLocks/>
          </p:cNvGrpSpPr>
          <p:nvPr/>
        </p:nvGrpSpPr>
        <p:grpSpPr bwMode="auto">
          <a:xfrm>
            <a:off x="2374900" y="2082802"/>
            <a:ext cx="1447800" cy="500063"/>
            <a:chOff x="720" y="1560"/>
            <a:chExt cx="912" cy="315"/>
          </a:xfrm>
        </p:grpSpPr>
        <p:sp>
          <p:nvSpPr>
            <p:cNvPr id="793753" name="Rectangle 153"/>
            <p:cNvSpPr>
              <a:spLocks noChangeArrowheads="1"/>
            </p:cNvSpPr>
            <p:nvPr/>
          </p:nvSpPr>
          <p:spPr bwMode="auto">
            <a:xfrm>
              <a:off x="720" y="1560"/>
              <a:ext cx="912" cy="288"/>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54" name="Text Box 154"/>
            <p:cNvSpPr txBox="1">
              <a:spLocks noChangeArrowheads="1"/>
            </p:cNvSpPr>
            <p:nvPr/>
          </p:nvSpPr>
          <p:spPr bwMode="auto">
            <a:xfrm>
              <a:off x="720" y="1584"/>
              <a:ext cx="864" cy="291"/>
            </a:xfrm>
            <a:prstGeom prst="rect">
              <a:avLst/>
            </a:prstGeom>
            <a:noFill/>
            <a:ln w="9525">
              <a:noFill/>
              <a:miter lim="800000"/>
              <a:headEnd/>
              <a:tailEnd/>
            </a:ln>
            <a:effectLst/>
          </p:spPr>
          <p:txBody>
            <a:bodyPr>
              <a:prstTxWarp prst="textNoShape">
                <a:avLst/>
              </a:prstTxWarp>
              <a:spAutoFit/>
            </a:bodyPr>
            <a:lstStyle/>
            <a:p>
              <a:r>
                <a:rPr lang="en-US" sz="2400" b="0" i="1" dirty="0">
                  <a:solidFill>
                    <a:srgbClr val="000000"/>
                  </a:solidFill>
                </a:rPr>
                <a:t>O</a:t>
              </a:r>
              <a:r>
                <a:rPr lang="en-US" sz="2000" b="0" dirty="0">
                  <a:solidFill>
                    <a:srgbClr val="000000"/>
                  </a:solidFill>
                </a:rPr>
                <a:t>(1)</a:t>
              </a:r>
              <a:endParaRPr lang="en-US" sz="2000" b="0" i="1" dirty="0">
                <a:solidFill>
                  <a:srgbClr val="000000"/>
                </a:solidFill>
              </a:endParaRPr>
            </a:p>
          </p:txBody>
        </p:sp>
      </p:grpSp>
      <p:sp>
        <p:nvSpPr>
          <p:cNvPr id="793756" name="Rectangle 156"/>
          <p:cNvSpPr>
            <a:spLocks noChangeArrowheads="1"/>
          </p:cNvSpPr>
          <p:nvPr/>
        </p:nvSpPr>
        <p:spPr bwMode="auto">
          <a:xfrm>
            <a:off x="3822700" y="2082800"/>
            <a:ext cx="4800600" cy="457200"/>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93757" name="Text Box 157"/>
          <p:cNvSpPr txBox="1">
            <a:spLocks noChangeArrowheads="1"/>
          </p:cNvSpPr>
          <p:nvPr/>
        </p:nvSpPr>
        <p:spPr bwMode="auto">
          <a:xfrm>
            <a:off x="3822700" y="2120900"/>
            <a:ext cx="4495800" cy="396875"/>
          </a:xfrm>
          <a:prstGeom prst="rect">
            <a:avLst/>
          </a:prstGeom>
          <a:noFill/>
          <a:ln w="9525">
            <a:noFill/>
            <a:miter lim="800000"/>
            <a:headEnd/>
            <a:tailEnd/>
          </a:ln>
          <a:effectLst/>
        </p:spPr>
        <p:txBody>
          <a:bodyPr>
            <a:prstTxWarp prst="textNoShape">
              <a:avLst/>
            </a:prstTxWarp>
            <a:spAutoFit/>
          </a:bodyPr>
          <a:lstStyle/>
          <a:p>
            <a:r>
              <a:rPr lang="en-US" sz="2000" b="0">
                <a:solidFill>
                  <a:srgbClr val="000000"/>
                </a:solidFill>
              </a:rPr>
              <a:t>Finding first element in a vector</a:t>
            </a:r>
            <a:endParaRPr lang="en-US" sz="2000" b="0" i="1">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9375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926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Graphs of the Complexity Classes</a:t>
            </a:r>
          </a:p>
        </p:txBody>
      </p:sp>
      <p:pic>
        <p:nvPicPr>
          <p:cNvPr id="779270" name="Picture 6" descr="Constant"/>
          <p:cNvPicPr>
            <a:picLocks noChangeAspect="1" noChangeArrowheads="1"/>
          </p:cNvPicPr>
          <p:nvPr/>
        </p:nvPicPr>
        <p:blipFill>
          <a:blip r:embed="rId3"/>
          <a:srcRect/>
          <a:stretch>
            <a:fillRect/>
          </a:stretch>
        </p:blipFill>
        <p:spPr bwMode="auto">
          <a:xfrm>
            <a:off x="482600" y="1219200"/>
            <a:ext cx="8509000" cy="5048250"/>
          </a:xfrm>
          <a:prstGeom prst="rect">
            <a:avLst/>
          </a:prstGeom>
          <a:noFill/>
        </p:spPr>
      </p:pic>
      <p:pic>
        <p:nvPicPr>
          <p:cNvPr id="779271" name="Picture 7" descr="Logarithmic"/>
          <p:cNvPicPr>
            <a:picLocks noChangeAspect="1" noChangeArrowheads="1"/>
          </p:cNvPicPr>
          <p:nvPr/>
        </p:nvPicPr>
        <p:blipFill>
          <a:blip r:embed="rId4"/>
          <a:srcRect/>
          <a:stretch>
            <a:fillRect/>
          </a:stretch>
        </p:blipFill>
        <p:spPr bwMode="auto">
          <a:xfrm>
            <a:off x="482600" y="1219200"/>
            <a:ext cx="8509000" cy="5048250"/>
          </a:xfrm>
          <a:prstGeom prst="rect">
            <a:avLst/>
          </a:prstGeom>
          <a:noFill/>
        </p:spPr>
      </p:pic>
      <p:pic>
        <p:nvPicPr>
          <p:cNvPr id="779272" name="Picture 8" descr="Linear"/>
          <p:cNvPicPr>
            <a:picLocks noChangeAspect="1" noChangeArrowheads="1"/>
          </p:cNvPicPr>
          <p:nvPr/>
        </p:nvPicPr>
        <p:blipFill>
          <a:blip r:embed="rId5"/>
          <a:srcRect/>
          <a:stretch>
            <a:fillRect/>
          </a:stretch>
        </p:blipFill>
        <p:spPr bwMode="auto">
          <a:xfrm>
            <a:off x="482600" y="1219200"/>
            <a:ext cx="8509000" cy="5048250"/>
          </a:xfrm>
          <a:prstGeom prst="rect">
            <a:avLst/>
          </a:prstGeom>
          <a:noFill/>
        </p:spPr>
      </p:pic>
      <p:pic>
        <p:nvPicPr>
          <p:cNvPr id="779273" name="Picture 9" descr="NlogN"/>
          <p:cNvPicPr>
            <a:picLocks noChangeAspect="1" noChangeArrowheads="1"/>
          </p:cNvPicPr>
          <p:nvPr/>
        </p:nvPicPr>
        <p:blipFill>
          <a:blip r:embed="rId6"/>
          <a:srcRect/>
          <a:stretch>
            <a:fillRect/>
          </a:stretch>
        </p:blipFill>
        <p:spPr bwMode="auto">
          <a:xfrm>
            <a:off x="482600" y="1219200"/>
            <a:ext cx="8509000" cy="5048250"/>
          </a:xfrm>
          <a:prstGeom prst="rect">
            <a:avLst/>
          </a:prstGeom>
          <a:noFill/>
        </p:spPr>
      </p:pic>
      <p:pic>
        <p:nvPicPr>
          <p:cNvPr id="779274" name="Picture 10" descr="Quadratic"/>
          <p:cNvPicPr>
            <a:picLocks noChangeAspect="1" noChangeArrowheads="1"/>
          </p:cNvPicPr>
          <p:nvPr/>
        </p:nvPicPr>
        <p:blipFill>
          <a:blip r:embed="rId7"/>
          <a:srcRect/>
          <a:stretch>
            <a:fillRect/>
          </a:stretch>
        </p:blipFill>
        <p:spPr bwMode="auto">
          <a:xfrm>
            <a:off x="482600" y="1219200"/>
            <a:ext cx="8509000" cy="5048250"/>
          </a:xfrm>
          <a:prstGeom prst="rect">
            <a:avLst/>
          </a:prstGeom>
          <a:noFill/>
        </p:spPr>
      </p:pic>
      <p:pic>
        <p:nvPicPr>
          <p:cNvPr id="779275" name="Picture 11" descr="Exponential"/>
          <p:cNvPicPr>
            <a:picLocks noChangeAspect="1" noChangeArrowheads="1"/>
          </p:cNvPicPr>
          <p:nvPr/>
        </p:nvPicPr>
        <p:blipFill>
          <a:blip r:embed="rId8"/>
          <a:srcRect/>
          <a:stretch>
            <a:fillRect/>
          </a:stretch>
        </p:blipFill>
        <p:spPr bwMode="auto">
          <a:xfrm>
            <a:off x="482600" y="1219200"/>
            <a:ext cx="8509000" cy="5048250"/>
          </a:xfrm>
          <a:prstGeom prst="rect">
            <a:avLst/>
          </a:prstGeom>
          <a:noFill/>
        </p:spPr>
      </p:pic>
      <p:pic>
        <p:nvPicPr>
          <p:cNvPr id="779276" name="Picture 12" descr="Zoom1"/>
          <p:cNvPicPr>
            <a:picLocks noChangeAspect="1" noChangeArrowheads="1"/>
          </p:cNvPicPr>
          <p:nvPr/>
        </p:nvPicPr>
        <p:blipFill>
          <a:blip r:embed="rId9"/>
          <a:srcRect/>
          <a:stretch>
            <a:fillRect/>
          </a:stretch>
        </p:blipFill>
        <p:spPr bwMode="auto">
          <a:xfrm>
            <a:off x="482600" y="1219200"/>
            <a:ext cx="8509000" cy="5048250"/>
          </a:xfrm>
          <a:prstGeom prst="rect">
            <a:avLst/>
          </a:prstGeom>
          <a:noFill/>
        </p:spPr>
      </p:pic>
      <p:pic>
        <p:nvPicPr>
          <p:cNvPr id="779277" name="Picture 13" descr="Zoom2"/>
          <p:cNvPicPr>
            <a:picLocks noChangeAspect="1" noChangeArrowheads="1"/>
          </p:cNvPicPr>
          <p:nvPr/>
        </p:nvPicPr>
        <p:blipFill>
          <a:blip r:embed="rId10"/>
          <a:srcRect/>
          <a:stretch>
            <a:fillRect/>
          </a:stretch>
        </p:blipFill>
        <p:spPr bwMode="auto">
          <a:xfrm>
            <a:off x="482600" y="1219200"/>
            <a:ext cx="8509000" cy="5048250"/>
          </a:xfrm>
          <a:prstGeom prst="rect">
            <a:avLst/>
          </a:prstGeom>
          <a:noFill/>
        </p:spPr>
      </p:pic>
      <p:sp>
        <p:nvSpPr>
          <p:cNvPr id="779278" name="Text Box 14"/>
          <p:cNvSpPr txBox="1">
            <a:spLocks noChangeArrowheads="1"/>
          </p:cNvSpPr>
          <p:nvPr/>
        </p:nvSpPr>
        <p:spPr bwMode="auto">
          <a:xfrm rot="-5400000">
            <a:off x="-2205037" y="3543300"/>
            <a:ext cx="5035550" cy="336550"/>
          </a:xfrm>
          <a:prstGeom prst="rect">
            <a:avLst/>
          </a:prstGeom>
          <a:noFill/>
          <a:ln w="9525">
            <a:noFill/>
            <a:miter lim="800000"/>
            <a:headEnd/>
            <a:tailEnd/>
          </a:ln>
          <a:effectLst/>
        </p:spPr>
        <p:txBody>
          <a:bodyPr>
            <a:prstTxWarp prst="textNoShape">
              <a:avLst/>
            </a:prstTxWarp>
            <a:spAutoFit/>
          </a:bodyPr>
          <a:lstStyle/>
          <a:p>
            <a:pPr algn="ctr"/>
            <a:r>
              <a:rPr lang="en-US" sz="1600" b="0">
                <a:solidFill>
                  <a:srgbClr val="000000"/>
                </a:solidFill>
                <a:latin typeface="Helvetica Neue" charset="0"/>
              </a:rPr>
              <a:t>running time</a:t>
            </a:r>
          </a:p>
        </p:txBody>
      </p:sp>
      <p:sp>
        <p:nvSpPr>
          <p:cNvPr id="779279" name="Text Box 15"/>
          <p:cNvSpPr txBox="1">
            <a:spLocks noChangeArrowheads="1"/>
          </p:cNvSpPr>
          <p:nvPr/>
        </p:nvSpPr>
        <p:spPr bwMode="auto">
          <a:xfrm>
            <a:off x="508000" y="6248400"/>
            <a:ext cx="7118350" cy="336550"/>
          </a:xfrm>
          <a:prstGeom prst="rect">
            <a:avLst/>
          </a:prstGeom>
          <a:noFill/>
          <a:ln w="9525">
            <a:noFill/>
            <a:miter lim="800000"/>
            <a:headEnd/>
            <a:tailEnd/>
          </a:ln>
          <a:effectLst/>
        </p:spPr>
        <p:txBody>
          <a:bodyPr>
            <a:prstTxWarp prst="textNoShape">
              <a:avLst/>
            </a:prstTxWarp>
            <a:spAutoFit/>
          </a:bodyPr>
          <a:lstStyle/>
          <a:p>
            <a:pPr algn="ctr"/>
            <a:r>
              <a:rPr lang="en-US" sz="1600" b="0">
                <a:solidFill>
                  <a:srgbClr val="000000"/>
                </a:solidFill>
                <a:latin typeface="Helvetica Neue" charset="0"/>
              </a:rPr>
              <a:t>problem size</a:t>
            </a:r>
          </a:p>
        </p:txBody>
      </p:sp>
      <p:sp>
        <p:nvSpPr>
          <p:cNvPr id="779280" name="Line 16"/>
          <p:cNvSpPr>
            <a:spLocks noChangeShapeType="1"/>
          </p:cNvSpPr>
          <p:nvPr/>
        </p:nvSpPr>
        <p:spPr bwMode="auto">
          <a:xfrm>
            <a:off x="4737100" y="6426200"/>
            <a:ext cx="596900" cy="0"/>
          </a:xfrm>
          <a:prstGeom prst="line">
            <a:avLst/>
          </a:prstGeom>
          <a:noFill/>
          <a:ln w="9525">
            <a:solidFill>
              <a:schemeClr val="tx1"/>
            </a:solidFill>
            <a:round/>
            <a:headEnd/>
            <a:tailEnd type="triangle" w="med" len="med"/>
          </a:ln>
          <a:effectLst/>
        </p:spPr>
        <p:txBody>
          <a:bodyPr wrap="none" anchor="ctr">
            <a:prstTxWarp prst="textNoShape">
              <a:avLst/>
            </a:prstTxWarp>
          </a:bodyPr>
          <a:lstStyle/>
          <a:p>
            <a:endParaRPr lang="en-US">
              <a:solidFill>
                <a:srgbClr val="000000"/>
              </a:solidFill>
            </a:endParaRPr>
          </a:p>
        </p:txBody>
      </p:sp>
      <p:sp>
        <p:nvSpPr>
          <p:cNvPr id="779281" name="Line 17"/>
          <p:cNvSpPr>
            <a:spLocks noChangeShapeType="1"/>
          </p:cNvSpPr>
          <p:nvPr/>
        </p:nvSpPr>
        <p:spPr bwMode="auto">
          <a:xfrm rot="-5400000">
            <a:off x="31750" y="2800350"/>
            <a:ext cx="596900" cy="0"/>
          </a:xfrm>
          <a:prstGeom prst="line">
            <a:avLst/>
          </a:prstGeom>
          <a:noFill/>
          <a:ln w="9525">
            <a:solidFill>
              <a:schemeClr val="tx1"/>
            </a:solidFill>
            <a:round/>
            <a:headEnd/>
            <a:tailEnd type="triangle" w="med" len="med"/>
          </a:ln>
          <a:effectLst/>
        </p:spPr>
        <p:txBody>
          <a:bodyPr wrap="none" anchor="ctr">
            <a:prstTxWarp prst="textNoShape">
              <a:avLst/>
            </a:prstTxWarp>
          </a:bodyPr>
          <a:lstStyle/>
          <a:p>
            <a:endParaRPr lang="en-US">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77927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7792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7792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77927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499"/>
                                          </p:stCondLst>
                                        </p:cTn>
                                        <p:tgtEl>
                                          <p:spTgt spid="77927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499"/>
                                          </p:stCondLst>
                                        </p:cTn>
                                        <p:tgtEl>
                                          <p:spTgt spid="77927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499"/>
                                          </p:stCondLst>
                                        </p:cTn>
                                        <p:tgtEl>
                                          <p:spTgt spid="7792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059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a:t>
            </a:r>
            <a:r>
              <a:rPr lang="en-US" sz="4000" dirty="0" err="1">
                <a:solidFill>
                  <a:srgbClr val="FF0000"/>
                </a:solidFill>
              </a:rPr>
              <a:t>Quicksort</a:t>
            </a:r>
            <a:r>
              <a:rPr lang="en-US" sz="4000" dirty="0">
                <a:solidFill>
                  <a:srgbClr val="FF0000"/>
                </a:solidFill>
              </a:rPr>
              <a:t> Algorithm</a:t>
            </a:r>
            <a:endParaRPr lang="en-US" sz="4000" dirty="0">
              <a:solidFill>
                <a:schemeClr val="tx1"/>
              </a:solidFill>
            </a:endParaRPr>
          </a:p>
        </p:txBody>
      </p:sp>
      <p:sp>
        <p:nvSpPr>
          <p:cNvPr id="750595" name="Rectangle 3"/>
          <p:cNvSpPr>
            <a:spLocks noChangeArrowheads="1"/>
          </p:cNvSpPr>
          <p:nvPr/>
        </p:nvSpPr>
        <p:spPr bwMode="auto">
          <a:xfrm>
            <a:off x="482600" y="1155700"/>
            <a:ext cx="8128000" cy="44069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ct val="50000"/>
              </a:spcAft>
              <a:buFontTx/>
              <a:buChar char="•"/>
            </a:pPr>
            <a:r>
              <a:rPr lang="en-US" sz="2400" b="0" dirty="0">
                <a:solidFill>
                  <a:srgbClr val="000000"/>
                </a:solidFill>
              </a:rPr>
              <a:t>Most sorting libraries use some variation of the </a:t>
            </a:r>
            <a:r>
              <a:rPr lang="en-US" sz="2400" i="1" dirty="0">
                <a:solidFill>
                  <a:srgbClr val="000000"/>
                </a:solidFill>
              </a:rPr>
              <a:t>Quicksort algorithm</a:t>
            </a:r>
            <a:r>
              <a:rPr lang="en-US" sz="2400" b="0" dirty="0">
                <a:solidFill>
                  <a:srgbClr val="000000"/>
                </a:solidFill>
              </a:rPr>
              <a:t>, which was developed by Tony Hoare in the 1950s.</a:t>
            </a:r>
          </a:p>
          <a:p>
            <a:pPr marL="342900" indent="-342900">
              <a:lnSpc>
                <a:spcPct val="85000"/>
              </a:lnSpc>
              <a:spcAft>
                <a:spcPct val="50000"/>
              </a:spcAft>
              <a:buFontTx/>
              <a:buChar char="•"/>
            </a:pPr>
            <a:r>
              <a:rPr lang="en-US" altLang="zh-CN" sz="2400" b="0" dirty="0">
                <a:solidFill>
                  <a:srgbClr val="000000"/>
                </a:solidFill>
              </a:rPr>
              <a:t>The Quicksort algorithm consists of two phases:</a:t>
            </a:r>
          </a:p>
          <a:p>
            <a:pPr marL="914400" lvl="1" indent="-457200">
              <a:lnSpc>
                <a:spcPct val="85000"/>
              </a:lnSpc>
              <a:spcAft>
                <a:spcPct val="50000"/>
              </a:spcAft>
              <a:buFont typeface="+mj-lt"/>
              <a:buAutoNum type="arabicPeriod"/>
            </a:pPr>
            <a:r>
              <a:rPr lang="en-US" altLang="zh-CN" sz="2400" i="1" dirty="0"/>
              <a:t>Partition</a:t>
            </a:r>
            <a:r>
              <a:rPr lang="en-US" altLang="zh-CN" sz="2400" b="0" dirty="0"/>
              <a:t>.  In the partition phase, the elements of the array are reordered so that the array begins with a set of “small” elements and ends with a set of “big” elements, where the distinction between “small” and “big” is made relative to an element called the </a:t>
            </a:r>
            <a:r>
              <a:rPr lang="en-US" altLang="zh-CN" sz="2400" i="1" dirty="0"/>
              <a:t>pivot</a:t>
            </a:r>
            <a:r>
              <a:rPr lang="en-US" altLang="zh-CN" sz="2400" b="0" i="1" dirty="0"/>
              <a:t>,</a:t>
            </a:r>
            <a:r>
              <a:rPr lang="en-US" altLang="zh-CN" sz="2400" b="0" dirty="0"/>
              <a:t> which appears at the boundary between the two regions.</a:t>
            </a:r>
          </a:p>
          <a:p>
            <a:pPr marL="914400" lvl="1" indent="-457200">
              <a:lnSpc>
                <a:spcPct val="85000"/>
              </a:lnSpc>
              <a:spcAft>
                <a:spcPct val="50000"/>
              </a:spcAft>
              <a:buFont typeface="+mj-lt"/>
              <a:buAutoNum type="arabicPeriod"/>
            </a:pPr>
            <a:r>
              <a:rPr lang="en-US" altLang="zh-CN" sz="2400" i="1" dirty="0"/>
              <a:t>Sort</a:t>
            </a:r>
            <a:r>
              <a:rPr lang="en-US" altLang="zh-CN" sz="2400" b="0" dirty="0"/>
              <a:t>.  In the sort phase, the Quicksort algorithm is applied recursively to the “small” and “big” subarrays, which leaves the entire array sorted.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5059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5059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5059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312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Partitioning the Array</a:t>
            </a:r>
          </a:p>
        </p:txBody>
      </p:sp>
      <p:pic>
        <p:nvPicPr>
          <p:cNvPr id="773555" name="Picture 435" descr="LeftHandUp"/>
          <p:cNvPicPr>
            <a:picLocks noChangeAspect="1" noChangeArrowheads="1"/>
          </p:cNvPicPr>
          <p:nvPr/>
        </p:nvPicPr>
        <p:blipFill>
          <a:blip r:embed="rId3"/>
          <a:srcRect/>
          <a:stretch>
            <a:fillRect/>
          </a:stretch>
        </p:blipFill>
        <p:spPr bwMode="auto">
          <a:xfrm>
            <a:off x="2057400" y="2057400"/>
            <a:ext cx="365125" cy="492125"/>
          </a:xfrm>
          <a:prstGeom prst="rect">
            <a:avLst/>
          </a:prstGeom>
          <a:noFill/>
        </p:spPr>
      </p:pic>
      <p:pic>
        <p:nvPicPr>
          <p:cNvPr id="773557" name="Picture 437" descr="RightHandUp"/>
          <p:cNvPicPr>
            <a:picLocks noChangeAspect="1" noChangeArrowheads="1"/>
          </p:cNvPicPr>
          <p:nvPr/>
        </p:nvPicPr>
        <p:blipFill>
          <a:blip r:embed="rId4"/>
          <a:srcRect/>
          <a:stretch>
            <a:fillRect/>
          </a:stretch>
        </p:blipFill>
        <p:spPr bwMode="auto">
          <a:xfrm>
            <a:off x="7391400" y="2057400"/>
            <a:ext cx="365125" cy="492125"/>
          </a:xfrm>
          <a:prstGeom prst="rect">
            <a:avLst/>
          </a:prstGeom>
          <a:noFill/>
        </p:spPr>
      </p:pic>
      <p:grpSp>
        <p:nvGrpSpPr>
          <p:cNvPr id="250" name="Group 400"/>
          <p:cNvGrpSpPr>
            <a:grpSpLocks/>
          </p:cNvGrpSpPr>
          <p:nvPr/>
        </p:nvGrpSpPr>
        <p:grpSpPr bwMode="auto">
          <a:xfrm>
            <a:off x="1219200" y="1812925"/>
            <a:ext cx="6705600" cy="274637"/>
            <a:chOff x="824" y="3062"/>
            <a:chExt cx="4224" cy="173"/>
          </a:xfrm>
        </p:grpSpPr>
        <p:sp>
          <p:nvSpPr>
            <p:cNvPr id="251" name="Text Box 401"/>
            <p:cNvSpPr txBox="1">
              <a:spLocks noChangeArrowheads="1"/>
            </p:cNvSpPr>
            <p:nvPr/>
          </p:nvSpPr>
          <p:spPr bwMode="auto">
            <a:xfrm>
              <a:off x="824"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0</a:t>
              </a:r>
              <a:endParaRPr lang="en-US" sz="1000" b="0">
                <a:solidFill>
                  <a:srgbClr val="000000"/>
                </a:solidFill>
              </a:endParaRPr>
            </a:p>
          </p:txBody>
        </p:sp>
        <p:sp>
          <p:nvSpPr>
            <p:cNvPr id="252" name="Text Box 402"/>
            <p:cNvSpPr txBox="1">
              <a:spLocks noChangeArrowheads="1"/>
            </p:cNvSpPr>
            <p:nvPr/>
          </p:nvSpPr>
          <p:spPr bwMode="auto">
            <a:xfrm>
              <a:off x="1256"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1</a:t>
              </a:r>
              <a:endParaRPr lang="en-US" sz="1000" b="0">
                <a:solidFill>
                  <a:srgbClr val="000000"/>
                </a:solidFill>
              </a:endParaRPr>
            </a:p>
          </p:txBody>
        </p:sp>
        <p:sp>
          <p:nvSpPr>
            <p:cNvPr id="253" name="Text Box 403"/>
            <p:cNvSpPr txBox="1">
              <a:spLocks noChangeArrowheads="1"/>
            </p:cNvSpPr>
            <p:nvPr/>
          </p:nvSpPr>
          <p:spPr bwMode="auto">
            <a:xfrm>
              <a:off x="1688"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2</a:t>
              </a:r>
              <a:endParaRPr lang="en-US" sz="1000" b="0">
                <a:solidFill>
                  <a:srgbClr val="000000"/>
                </a:solidFill>
              </a:endParaRPr>
            </a:p>
          </p:txBody>
        </p:sp>
        <p:sp>
          <p:nvSpPr>
            <p:cNvPr id="254" name="Text Box 404"/>
            <p:cNvSpPr txBox="1">
              <a:spLocks noChangeArrowheads="1"/>
            </p:cNvSpPr>
            <p:nvPr/>
          </p:nvSpPr>
          <p:spPr bwMode="auto">
            <a:xfrm>
              <a:off x="2120"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3</a:t>
              </a:r>
              <a:endParaRPr lang="en-US" sz="1000" b="0">
                <a:solidFill>
                  <a:srgbClr val="000000"/>
                </a:solidFill>
              </a:endParaRPr>
            </a:p>
          </p:txBody>
        </p:sp>
        <p:sp>
          <p:nvSpPr>
            <p:cNvPr id="255" name="Text Box 405"/>
            <p:cNvSpPr txBox="1">
              <a:spLocks noChangeArrowheads="1"/>
            </p:cNvSpPr>
            <p:nvPr/>
          </p:nvSpPr>
          <p:spPr bwMode="auto">
            <a:xfrm>
              <a:off x="2552"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4</a:t>
              </a:r>
              <a:endParaRPr lang="en-US" sz="1000" b="0">
                <a:solidFill>
                  <a:srgbClr val="000000"/>
                </a:solidFill>
              </a:endParaRPr>
            </a:p>
          </p:txBody>
        </p:sp>
        <p:sp>
          <p:nvSpPr>
            <p:cNvPr id="256" name="Text Box 406"/>
            <p:cNvSpPr txBox="1">
              <a:spLocks noChangeArrowheads="1"/>
            </p:cNvSpPr>
            <p:nvPr/>
          </p:nvSpPr>
          <p:spPr bwMode="auto">
            <a:xfrm>
              <a:off x="2984"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5</a:t>
              </a:r>
              <a:endParaRPr lang="en-US" sz="1000" b="0">
                <a:solidFill>
                  <a:srgbClr val="000000"/>
                </a:solidFill>
              </a:endParaRPr>
            </a:p>
          </p:txBody>
        </p:sp>
        <p:sp>
          <p:nvSpPr>
            <p:cNvPr id="257" name="Text Box 407"/>
            <p:cNvSpPr txBox="1">
              <a:spLocks noChangeArrowheads="1"/>
            </p:cNvSpPr>
            <p:nvPr/>
          </p:nvSpPr>
          <p:spPr bwMode="auto">
            <a:xfrm>
              <a:off x="3416"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6</a:t>
              </a:r>
              <a:endParaRPr lang="en-US" sz="1000" b="0">
                <a:solidFill>
                  <a:srgbClr val="000000"/>
                </a:solidFill>
              </a:endParaRPr>
            </a:p>
          </p:txBody>
        </p:sp>
        <p:sp>
          <p:nvSpPr>
            <p:cNvPr id="258" name="Text Box 408"/>
            <p:cNvSpPr txBox="1">
              <a:spLocks noChangeArrowheads="1"/>
            </p:cNvSpPr>
            <p:nvPr/>
          </p:nvSpPr>
          <p:spPr bwMode="auto">
            <a:xfrm>
              <a:off x="3848"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7</a:t>
              </a:r>
              <a:endParaRPr lang="en-US" sz="1000" b="0">
                <a:solidFill>
                  <a:srgbClr val="000000"/>
                </a:solidFill>
              </a:endParaRPr>
            </a:p>
          </p:txBody>
        </p:sp>
        <p:sp>
          <p:nvSpPr>
            <p:cNvPr id="259" name="Text Box 409"/>
            <p:cNvSpPr txBox="1">
              <a:spLocks noChangeArrowheads="1"/>
            </p:cNvSpPr>
            <p:nvPr/>
          </p:nvSpPr>
          <p:spPr bwMode="auto">
            <a:xfrm>
              <a:off x="4280"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8</a:t>
              </a:r>
              <a:endParaRPr lang="en-US" sz="1000" b="0">
                <a:solidFill>
                  <a:srgbClr val="000000"/>
                </a:solidFill>
              </a:endParaRPr>
            </a:p>
          </p:txBody>
        </p:sp>
        <p:sp>
          <p:nvSpPr>
            <p:cNvPr id="260" name="Text Box 410"/>
            <p:cNvSpPr txBox="1">
              <a:spLocks noChangeArrowheads="1"/>
            </p:cNvSpPr>
            <p:nvPr/>
          </p:nvSpPr>
          <p:spPr bwMode="auto">
            <a:xfrm>
              <a:off x="4712"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9</a:t>
              </a:r>
              <a:endParaRPr lang="en-US" sz="1000" b="0">
                <a:solidFill>
                  <a:srgbClr val="000000"/>
                </a:solidFill>
              </a:endParaRPr>
            </a:p>
          </p:txBody>
        </p:sp>
      </p:grpSp>
      <p:sp>
        <p:nvSpPr>
          <p:cNvPr id="262" name="Rectangle 412"/>
          <p:cNvSpPr>
            <a:spLocks noChangeArrowheads="1"/>
          </p:cNvSpPr>
          <p:nvPr/>
        </p:nvSpPr>
        <p:spPr bwMode="auto">
          <a:xfrm>
            <a:off x="1144588" y="1371600"/>
            <a:ext cx="693738" cy="46672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3" name="Rectangle 413"/>
          <p:cNvSpPr>
            <a:spLocks noChangeArrowheads="1"/>
          </p:cNvSpPr>
          <p:nvPr/>
        </p:nvSpPr>
        <p:spPr bwMode="auto">
          <a:xfrm>
            <a:off x="1830388" y="1371600"/>
            <a:ext cx="693738" cy="46672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4" name="Rectangle 414"/>
          <p:cNvSpPr>
            <a:spLocks noChangeArrowheads="1"/>
          </p:cNvSpPr>
          <p:nvPr/>
        </p:nvSpPr>
        <p:spPr bwMode="auto">
          <a:xfrm>
            <a:off x="2516188" y="1371600"/>
            <a:ext cx="693738" cy="46672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5" name="Rectangle 415"/>
          <p:cNvSpPr>
            <a:spLocks noChangeArrowheads="1"/>
          </p:cNvSpPr>
          <p:nvPr/>
        </p:nvSpPr>
        <p:spPr bwMode="auto">
          <a:xfrm>
            <a:off x="3201988" y="1371600"/>
            <a:ext cx="693738" cy="46672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6" name="Rectangle 416"/>
          <p:cNvSpPr>
            <a:spLocks noChangeArrowheads="1"/>
          </p:cNvSpPr>
          <p:nvPr/>
        </p:nvSpPr>
        <p:spPr bwMode="auto">
          <a:xfrm>
            <a:off x="3887788" y="1371600"/>
            <a:ext cx="693738" cy="46672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7" name="Rectangle 417"/>
          <p:cNvSpPr>
            <a:spLocks noChangeArrowheads="1"/>
          </p:cNvSpPr>
          <p:nvPr/>
        </p:nvSpPr>
        <p:spPr bwMode="auto">
          <a:xfrm>
            <a:off x="4573588" y="1371600"/>
            <a:ext cx="693738" cy="46672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8" name="Rectangle 418"/>
          <p:cNvSpPr>
            <a:spLocks noChangeArrowheads="1"/>
          </p:cNvSpPr>
          <p:nvPr/>
        </p:nvSpPr>
        <p:spPr bwMode="auto">
          <a:xfrm>
            <a:off x="5259388" y="1371600"/>
            <a:ext cx="693738" cy="46672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69" name="Rectangle 419"/>
          <p:cNvSpPr>
            <a:spLocks noChangeArrowheads="1"/>
          </p:cNvSpPr>
          <p:nvPr/>
        </p:nvSpPr>
        <p:spPr bwMode="auto">
          <a:xfrm>
            <a:off x="5945188" y="1371600"/>
            <a:ext cx="693738" cy="46672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70" name="Rectangle 420"/>
          <p:cNvSpPr>
            <a:spLocks noChangeArrowheads="1"/>
          </p:cNvSpPr>
          <p:nvPr/>
        </p:nvSpPr>
        <p:spPr bwMode="auto">
          <a:xfrm>
            <a:off x="6630988" y="1371600"/>
            <a:ext cx="693738" cy="46672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71" name="Rectangle 421"/>
          <p:cNvSpPr>
            <a:spLocks noChangeArrowheads="1"/>
          </p:cNvSpPr>
          <p:nvPr/>
        </p:nvSpPr>
        <p:spPr bwMode="auto">
          <a:xfrm>
            <a:off x="7316788" y="1371600"/>
            <a:ext cx="682625" cy="46672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272" name="Text Box 422"/>
          <p:cNvSpPr txBox="1">
            <a:spLocks noChangeArrowheads="1"/>
          </p:cNvSpPr>
          <p:nvPr/>
        </p:nvSpPr>
        <p:spPr bwMode="auto">
          <a:xfrm>
            <a:off x="1143000" y="1389062"/>
            <a:ext cx="681038" cy="430887"/>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809</a:t>
            </a:r>
          </a:p>
        </p:txBody>
      </p:sp>
      <p:sp>
        <p:nvSpPr>
          <p:cNvPr id="273" name="Text Box 423"/>
          <p:cNvSpPr txBox="1">
            <a:spLocks noChangeArrowheads="1"/>
          </p:cNvSpPr>
          <p:nvPr/>
        </p:nvSpPr>
        <p:spPr bwMode="auto">
          <a:xfrm>
            <a:off x="1833563" y="1389062"/>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503</a:t>
            </a:r>
          </a:p>
        </p:txBody>
      </p:sp>
      <p:sp>
        <p:nvSpPr>
          <p:cNvPr id="274" name="Text Box 424"/>
          <p:cNvSpPr txBox="1">
            <a:spLocks noChangeArrowheads="1"/>
          </p:cNvSpPr>
          <p:nvPr/>
        </p:nvSpPr>
        <p:spPr bwMode="auto">
          <a:xfrm>
            <a:off x="2524125" y="1389062"/>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946</a:t>
            </a:r>
          </a:p>
        </p:txBody>
      </p:sp>
      <p:sp>
        <p:nvSpPr>
          <p:cNvPr id="275" name="Text Box 425"/>
          <p:cNvSpPr txBox="1">
            <a:spLocks noChangeArrowheads="1"/>
          </p:cNvSpPr>
          <p:nvPr/>
        </p:nvSpPr>
        <p:spPr bwMode="auto">
          <a:xfrm>
            <a:off x="3201988" y="1389062"/>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367</a:t>
            </a:r>
          </a:p>
        </p:txBody>
      </p:sp>
      <p:sp>
        <p:nvSpPr>
          <p:cNvPr id="276" name="Text Box 426"/>
          <p:cNvSpPr txBox="1">
            <a:spLocks noChangeArrowheads="1"/>
          </p:cNvSpPr>
          <p:nvPr/>
        </p:nvSpPr>
        <p:spPr bwMode="auto">
          <a:xfrm>
            <a:off x="3892550" y="1389062"/>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987</a:t>
            </a:r>
          </a:p>
        </p:txBody>
      </p:sp>
      <p:sp>
        <p:nvSpPr>
          <p:cNvPr id="277" name="Text Box 427"/>
          <p:cNvSpPr txBox="1">
            <a:spLocks noChangeArrowheads="1"/>
          </p:cNvSpPr>
          <p:nvPr/>
        </p:nvSpPr>
        <p:spPr bwMode="auto">
          <a:xfrm>
            <a:off x="4570413" y="1389062"/>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838</a:t>
            </a:r>
          </a:p>
        </p:txBody>
      </p:sp>
      <p:sp>
        <p:nvSpPr>
          <p:cNvPr id="278" name="Text Box 428"/>
          <p:cNvSpPr txBox="1">
            <a:spLocks noChangeArrowheads="1"/>
          </p:cNvSpPr>
          <p:nvPr/>
        </p:nvSpPr>
        <p:spPr bwMode="auto">
          <a:xfrm>
            <a:off x="5260975" y="1389062"/>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259</a:t>
            </a:r>
          </a:p>
        </p:txBody>
      </p:sp>
      <p:sp>
        <p:nvSpPr>
          <p:cNvPr id="279" name="Text Box 429"/>
          <p:cNvSpPr txBox="1">
            <a:spLocks noChangeArrowheads="1"/>
          </p:cNvSpPr>
          <p:nvPr/>
        </p:nvSpPr>
        <p:spPr bwMode="auto">
          <a:xfrm>
            <a:off x="5951538" y="1389062"/>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236</a:t>
            </a:r>
          </a:p>
        </p:txBody>
      </p:sp>
      <p:sp>
        <p:nvSpPr>
          <p:cNvPr id="280" name="Text Box 430"/>
          <p:cNvSpPr txBox="1">
            <a:spLocks noChangeArrowheads="1"/>
          </p:cNvSpPr>
          <p:nvPr/>
        </p:nvSpPr>
        <p:spPr bwMode="auto">
          <a:xfrm>
            <a:off x="6629400" y="1389062"/>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659</a:t>
            </a:r>
          </a:p>
        </p:txBody>
      </p:sp>
      <p:sp>
        <p:nvSpPr>
          <p:cNvPr id="281" name="Text Box 431"/>
          <p:cNvSpPr txBox="1">
            <a:spLocks noChangeArrowheads="1"/>
          </p:cNvSpPr>
          <p:nvPr/>
        </p:nvSpPr>
        <p:spPr bwMode="auto">
          <a:xfrm>
            <a:off x="7319963" y="1389062"/>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361</a:t>
            </a:r>
          </a:p>
        </p:txBody>
      </p:sp>
      <p:pic>
        <p:nvPicPr>
          <p:cNvPr id="283" name="Picture 435" descr="LeftHandUp"/>
          <p:cNvPicPr>
            <a:picLocks noChangeAspect="1" noChangeArrowheads="1"/>
          </p:cNvPicPr>
          <p:nvPr/>
        </p:nvPicPr>
        <p:blipFill>
          <a:blip r:embed="rId3"/>
          <a:srcRect/>
          <a:stretch>
            <a:fillRect/>
          </a:stretch>
        </p:blipFill>
        <p:spPr bwMode="auto">
          <a:xfrm>
            <a:off x="2755445" y="2057400"/>
            <a:ext cx="365125" cy="492125"/>
          </a:xfrm>
          <a:prstGeom prst="rect">
            <a:avLst/>
          </a:prstGeom>
          <a:noFill/>
        </p:spPr>
      </p:pic>
      <p:sp>
        <p:nvSpPr>
          <p:cNvPr id="284" name="Text Box 424"/>
          <p:cNvSpPr txBox="1">
            <a:spLocks noChangeArrowheads="1"/>
          </p:cNvSpPr>
          <p:nvPr/>
        </p:nvSpPr>
        <p:spPr bwMode="auto">
          <a:xfrm>
            <a:off x="7319962" y="1389062"/>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946</a:t>
            </a:r>
          </a:p>
        </p:txBody>
      </p:sp>
      <p:sp>
        <p:nvSpPr>
          <p:cNvPr id="285" name="Text Box 431"/>
          <p:cNvSpPr txBox="1">
            <a:spLocks noChangeArrowheads="1"/>
          </p:cNvSpPr>
          <p:nvPr/>
        </p:nvSpPr>
        <p:spPr bwMode="auto">
          <a:xfrm>
            <a:off x="2524125" y="1389062"/>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361</a:t>
            </a:r>
          </a:p>
        </p:txBody>
      </p:sp>
      <p:pic>
        <p:nvPicPr>
          <p:cNvPr id="286" name="Picture 435" descr="LeftHandUp"/>
          <p:cNvPicPr>
            <a:picLocks noChangeAspect="1" noChangeArrowheads="1"/>
          </p:cNvPicPr>
          <p:nvPr/>
        </p:nvPicPr>
        <p:blipFill>
          <a:blip r:embed="rId3"/>
          <a:srcRect/>
          <a:stretch>
            <a:fillRect/>
          </a:stretch>
        </p:blipFill>
        <p:spPr bwMode="auto">
          <a:xfrm>
            <a:off x="3452120" y="2057400"/>
            <a:ext cx="365125" cy="492125"/>
          </a:xfrm>
          <a:prstGeom prst="rect">
            <a:avLst/>
          </a:prstGeom>
          <a:noFill/>
        </p:spPr>
      </p:pic>
      <p:pic>
        <p:nvPicPr>
          <p:cNvPr id="287" name="Picture 435" descr="LeftHandUp"/>
          <p:cNvPicPr>
            <a:picLocks noChangeAspect="1" noChangeArrowheads="1"/>
          </p:cNvPicPr>
          <p:nvPr/>
        </p:nvPicPr>
        <p:blipFill>
          <a:blip r:embed="rId3"/>
          <a:srcRect/>
          <a:stretch>
            <a:fillRect/>
          </a:stretch>
        </p:blipFill>
        <p:spPr bwMode="auto">
          <a:xfrm>
            <a:off x="4142770" y="2057400"/>
            <a:ext cx="365125" cy="492125"/>
          </a:xfrm>
          <a:prstGeom prst="rect">
            <a:avLst/>
          </a:prstGeom>
          <a:noFill/>
        </p:spPr>
      </p:pic>
      <p:pic>
        <p:nvPicPr>
          <p:cNvPr id="289" name="Picture 437" descr="RightHandUp"/>
          <p:cNvPicPr>
            <a:picLocks noChangeAspect="1" noChangeArrowheads="1"/>
          </p:cNvPicPr>
          <p:nvPr/>
        </p:nvPicPr>
        <p:blipFill>
          <a:blip r:embed="rId4"/>
          <a:srcRect/>
          <a:stretch>
            <a:fillRect/>
          </a:stretch>
        </p:blipFill>
        <p:spPr bwMode="auto">
          <a:xfrm>
            <a:off x="6709230" y="2057400"/>
            <a:ext cx="365125" cy="492125"/>
          </a:xfrm>
          <a:prstGeom prst="rect">
            <a:avLst/>
          </a:prstGeom>
          <a:noFill/>
        </p:spPr>
      </p:pic>
      <p:sp>
        <p:nvSpPr>
          <p:cNvPr id="290" name="Text Box 426"/>
          <p:cNvSpPr txBox="1">
            <a:spLocks noChangeArrowheads="1"/>
          </p:cNvSpPr>
          <p:nvPr/>
        </p:nvSpPr>
        <p:spPr bwMode="auto">
          <a:xfrm>
            <a:off x="6629400" y="1389062"/>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987</a:t>
            </a:r>
          </a:p>
        </p:txBody>
      </p:sp>
      <p:sp>
        <p:nvSpPr>
          <p:cNvPr id="291" name="Text Box 430"/>
          <p:cNvSpPr txBox="1">
            <a:spLocks noChangeArrowheads="1"/>
          </p:cNvSpPr>
          <p:nvPr/>
        </p:nvSpPr>
        <p:spPr bwMode="auto">
          <a:xfrm>
            <a:off x="3892550" y="1389062"/>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659</a:t>
            </a:r>
          </a:p>
        </p:txBody>
      </p:sp>
      <p:pic>
        <p:nvPicPr>
          <p:cNvPr id="292" name="Picture 435" descr="LeftHandUp"/>
          <p:cNvPicPr>
            <a:picLocks noChangeAspect="1" noChangeArrowheads="1"/>
          </p:cNvPicPr>
          <p:nvPr/>
        </p:nvPicPr>
        <p:blipFill>
          <a:blip r:embed="rId3"/>
          <a:srcRect/>
          <a:stretch>
            <a:fillRect/>
          </a:stretch>
        </p:blipFill>
        <p:spPr bwMode="auto">
          <a:xfrm>
            <a:off x="4828570" y="2057400"/>
            <a:ext cx="365125" cy="492125"/>
          </a:xfrm>
          <a:prstGeom prst="rect">
            <a:avLst/>
          </a:prstGeom>
          <a:noFill/>
        </p:spPr>
      </p:pic>
      <p:pic>
        <p:nvPicPr>
          <p:cNvPr id="293" name="Picture 437" descr="RightHandUp"/>
          <p:cNvPicPr>
            <a:picLocks noChangeAspect="1" noChangeArrowheads="1"/>
          </p:cNvPicPr>
          <p:nvPr/>
        </p:nvPicPr>
        <p:blipFill>
          <a:blip r:embed="rId4"/>
          <a:srcRect/>
          <a:stretch>
            <a:fillRect/>
          </a:stretch>
        </p:blipFill>
        <p:spPr bwMode="auto">
          <a:xfrm>
            <a:off x="6019800" y="2057400"/>
            <a:ext cx="365125" cy="492125"/>
          </a:xfrm>
          <a:prstGeom prst="rect">
            <a:avLst/>
          </a:prstGeom>
          <a:noFill/>
        </p:spPr>
      </p:pic>
      <p:pic>
        <p:nvPicPr>
          <p:cNvPr id="296" name="Picture 446" descr="BothHandsUp"/>
          <p:cNvPicPr>
            <a:picLocks noChangeAspect="1" noChangeArrowheads="1"/>
          </p:cNvPicPr>
          <p:nvPr/>
        </p:nvPicPr>
        <p:blipFill>
          <a:blip r:embed="rId5"/>
          <a:srcRect/>
          <a:stretch>
            <a:fillRect/>
          </a:stretch>
        </p:blipFill>
        <p:spPr bwMode="auto">
          <a:xfrm>
            <a:off x="5410200" y="2057400"/>
            <a:ext cx="365125" cy="492125"/>
          </a:xfrm>
          <a:prstGeom prst="rect">
            <a:avLst/>
          </a:prstGeom>
          <a:noFill/>
        </p:spPr>
      </p:pic>
      <p:sp>
        <p:nvSpPr>
          <p:cNvPr id="297" name="Text Box 427"/>
          <p:cNvSpPr txBox="1">
            <a:spLocks noChangeArrowheads="1"/>
          </p:cNvSpPr>
          <p:nvPr/>
        </p:nvSpPr>
        <p:spPr bwMode="auto">
          <a:xfrm>
            <a:off x="5951538" y="1389062"/>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838</a:t>
            </a:r>
          </a:p>
        </p:txBody>
      </p:sp>
      <p:sp>
        <p:nvSpPr>
          <p:cNvPr id="298" name="Text Box 429"/>
          <p:cNvSpPr txBox="1">
            <a:spLocks noChangeArrowheads="1"/>
          </p:cNvSpPr>
          <p:nvPr/>
        </p:nvSpPr>
        <p:spPr bwMode="auto">
          <a:xfrm>
            <a:off x="4570413" y="1389062"/>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236</a:t>
            </a:r>
          </a:p>
        </p:txBody>
      </p:sp>
      <p:sp>
        <p:nvSpPr>
          <p:cNvPr id="299" name="Text Box 422"/>
          <p:cNvSpPr txBox="1">
            <a:spLocks noChangeArrowheads="1"/>
          </p:cNvSpPr>
          <p:nvPr/>
        </p:nvSpPr>
        <p:spPr bwMode="auto">
          <a:xfrm>
            <a:off x="5260975" y="1378863"/>
            <a:ext cx="681038" cy="430887"/>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809</a:t>
            </a:r>
          </a:p>
        </p:txBody>
      </p:sp>
      <p:sp>
        <p:nvSpPr>
          <p:cNvPr id="300" name="Text Box 428"/>
          <p:cNvSpPr txBox="1">
            <a:spLocks noChangeArrowheads="1"/>
          </p:cNvSpPr>
          <p:nvPr/>
        </p:nvSpPr>
        <p:spPr bwMode="auto">
          <a:xfrm>
            <a:off x="1143000" y="1399261"/>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dirty="0">
                <a:solidFill>
                  <a:srgbClr val="000000"/>
                </a:solidFill>
              </a:rPr>
              <a:t>259</a:t>
            </a:r>
          </a:p>
        </p:txBody>
      </p:sp>
      <p:grpSp>
        <p:nvGrpSpPr>
          <p:cNvPr id="303" name="Group 302"/>
          <p:cNvGrpSpPr/>
          <p:nvPr/>
        </p:nvGrpSpPr>
        <p:grpSpPr>
          <a:xfrm>
            <a:off x="609600" y="2667000"/>
            <a:ext cx="7467600" cy="430887"/>
            <a:chOff x="990600" y="3505200"/>
            <a:chExt cx="7467600" cy="430887"/>
          </a:xfrm>
        </p:grpSpPr>
        <p:sp>
          <p:nvSpPr>
            <p:cNvPr id="301" name="TextBox 300"/>
            <p:cNvSpPr txBox="1"/>
            <p:nvPr/>
          </p:nvSpPr>
          <p:spPr>
            <a:xfrm>
              <a:off x="990600" y="3505200"/>
              <a:ext cx="533400" cy="430887"/>
            </a:xfrm>
            <a:prstGeom prst="rect">
              <a:avLst/>
            </a:prstGeom>
            <a:noFill/>
          </p:spPr>
          <p:txBody>
            <a:bodyPr wrap="square" rtlCol="0">
              <a:spAutoFit/>
            </a:bodyPr>
            <a:lstStyle/>
            <a:p>
              <a:pPr>
                <a:lnSpc>
                  <a:spcPct val="90000"/>
                </a:lnSpc>
              </a:pPr>
              <a:r>
                <a:rPr lang="en-US" sz="2400" b="0" dirty="0"/>
                <a:t>1.</a:t>
              </a:r>
            </a:p>
          </p:txBody>
        </p:sp>
        <p:sp>
          <p:nvSpPr>
            <p:cNvPr id="302" name="TextBox 301"/>
            <p:cNvSpPr txBox="1"/>
            <p:nvPr/>
          </p:nvSpPr>
          <p:spPr>
            <a:xfrm>
              <a:off x="1371600" y="3505200"/>
              <a:ext cx="7086600" cy="430887"/>
            </a:xfrm>
            <a:prstGeom prst="rect">
              <a:avLst/>
            </a:prstGeom>
            <a:noFill/>
          </p:spPr>
          <p:txBody>
            <a:bodyPr wrap="square" rtlCol="0">
              <a:spAutoFit/>
            </a:bodyPr>
            <a:lstStyle/>
            <a:p>
              <a:pPr>
                <a:lnSpc>
                  <a:spcPct val="90000"/>
                </a:lnSpc>
              </a:pPr>
              <a:r>
                <a:rPr lang="en-US" sz="2400" b="0" dirty="0"/>
                <a:t>Select the first element as the </a:t>
              </a:r>
              <a:r>
                <a:rPr lang="en-US" sz="2400" i="1" dirty="0"/>
                <a:t>pivot</a:t>
              </a:r>
              <a:r>
                <a:rPr lang="en-US" sz="2400" dirty="0"/>
                <a:t> </a:t>
              </a:r>
              <a:r>
                <a:rPr lang="en-US" sz="2400" b="0" dirty="0"/>
                <a:t>and set it aside.</a:t>
              </a:r>
            </a:p>
          </p:txBody>
        </p:sp>
      </p:grpSp>
      <p:grpSp>
        <p:nvGrpSpPr>
          <p:cNvPr id="304" name="Group 303"/>
          <p:cNvGrpSpPr/>
          <p:nvPr/>
        </p:nvGrpSpPr>
        <p:grpSpPr>
          <a:xfrm>
            <a:off x="609600" y="3133663"/>
            <a:ext cx="7467600" cy="763286"/>
            <a:chOff x="990600" y="3505200"/>
            <a:chExt cx="7467600" cy="763286"/>
          </a:xfrm>
        </p:grpSpPr>
        <p:sp>
          <p:nvSpPr>
            <p:cNvPr id="305" name="TextBox 304"/>
            <p:cNvSpPr txBox="1"/>
            <p:nvPr/>
          </p:nvSpPr>
          <p:spPr>
            <a:xfrm>
              <a:off x="990600" y="3505200"/>
              <a:ext cx="533400" cy="430887"/>
            </a:xfrm>
            <a:prstGeom prst="rect">
              <a:avLst/>
            </a:prstGeom>
            <a:noFill/>
          </p:spPr>
          <p:txBody>
            <a:bodyPr wrap="square" rtlCol="0">
              <a:spAutoFit/>
            </a:bodyPr>
            <a:lstStyle/>
            <a:p>
              <a:pPr>
                <a:lnSpc>
                  <a:spcPct val="90000"/>
                </a:lnSpc>
              </a:pPr>
              <a:r>
                <a:rPr lang="en-US" sz="2400" b="0" dirty="0"/>
                <a:t>2.</a:t>
              </a:r>
            </a:p>
          </p:txBody>
        </p:sp>
        <p:sp>
          <p:nvSpPr>
            <p:cNvPr id="306" name="TextBox 305"/>
            <p:cNvSpPr txBox="1"/>
            <p:nvPr/>
          </p:nvSpPr>
          <p:spPr>
            <a:xfrm>
              <a:off x="1371600" y="3505200"/>
              <a:ext cx="7086600" cy="763286"/>
            </a:xfrm>
            <a:prstGeom prst="rect">
              <a:avLst/>
            </a:prstGeom>
            <a:noFill/>
          </p:spPr>
          <p:txBody>
            <a:bodyPr wrap="square" rtlCol="0">
              <a:spAutoFit/>
            </a:bodyPr>
            <a:lstStyle/>
            <a:p>
              <a:pPr>
                <a:lnSpc>
                  <a:spcPct val="90000"/>
                </a:lnSpc>
              </a:pPr>
              <a:r>
                <a:rPr lang="en-US" sz="2400" b="0" dirty="0"/>
                <a:t>Keep two indices into the remaining elements, starting at each end.</a:t>
              </a:r>
            </a:p>
          </p:txBody>
        </p:sp>
      </p:grpSp>
      <p:grpSp>
        <p:nvGrpSpPr>
          <p:cNvPr id="307" name="Group 306"/>
          <p:cNvGrpSpPr/>
          <p:nvPr/>
        </p:nvGrpSpPr>
        <p:grpSpPr>
          <a:xfrm>
            <a:off x="609600" y="3932725"/>
            <a:ext cx="7467600" cy="763286"/>
            <a:chOff x="990600" y="3505200"/>
            <a:chExt cx="7467600" cy="763286"/>
          </a:xfrm>
        </p:grpSpPr>
        <p:sp>
          <p:nvSpPr>
            <p:cNvPr id="308" name="TextBox 307"/>
            <p:cNvSpPr txBox="1"/>
            <p:nvPr/>
          </p:nvSpPr>
          <p:spPr>
            <a:xfrm>
              <a:off x="990600" y="3505200"/>
              <a:ext cx="533400" cy="430887"/>
            </a:xfrm>
            <a:prstGeom prst="rect">
              <a:avLst/>
            </a:prstGeom>
            <a:noFill/>
          </p:spPr>
          <p:txBody>
            <a:bodyPr wrap="square" rtlCol="0">
              <a:spAutoFit/>
            </a:bodyPr>
            <a:lstStyle/>
            <a:p>
              <a:pPr>
                <a:lnSpc>
                  <a:spcPct val="90000"/>
                </a:lnSpc>
              </a:pPr>
              <a:r>
                <a:rPr lang="en-US" sz="2400" b="0" dirty="0"/>
                <a:t>3.</a:t>
              </a:r>
            </a:p>
          </p:txBody>
        </p:sp>
        <p:sp>
          <p:nvSpPr>
            <p:cNvPr id="309" name="TextBox 308"/>
            <p:cNvSpPr txBox="1"/>
            <p:nvPr/>
          </p:nvSpPr>
          <p:spPr>
            <a:xfrm>
              <a:off x="1371600" y="3505200"/>
              <a:ext cx="7086600" cy="763286"/>
            </a:xfrm>
            <a:prstGeom prst="rect">
              <a:avLst/>
            </a:prstGeom>
            <a:noFill/>
          </p:spPr>
          <p:txBody>
            <a:bodyPr wrap="square" rtlCol="0">
              <a:spAutoFit/>
            </a:bodyPr>
            <a:lstStyle/>
            <a:p>
              <a:pPr>
                <a:lnSpc>
                  <a:spcPct val="90000"/>
                </a:lnSpc>
              </a:pPr>
              <a:r>
                <a:rPr lang="en-US" sz="2400" b="0" dirty="0"/>
                <a:t>Advance the indices until the left index is larger than the pivot and the right index is smaller.</a:t>
              </a:r>
            </a:p>
          </p:txBody>
        </p:sp>
      </p:grpSp>
      <p:grpSp>
        <p:nvGrpSpPr>
          <p:cNvPr id="310" name="Group 309"/>
          <p:cNvGrpSpPr/>
          <p:nvPr/>
        </p:nvGrpSpPr>
        <p:grpSpPr>
          <a:xfrm>
            <a:off x="609600" y="4731787"/>
            <a:ext cx="7467600" cy="430887"/>
            <a:chOff x="990600" y="3505200"/>
            <a:chExt cx="7467600" cy="430887"/>
          </a:xfrm>
        </p:grpSpPr>
        <p:sp>
          <p:nvSpPr>
            <p:cNvPr id="311" name="TextBox 310"/>
            <p:cNvSpPr txBox="1"/>
            <p:nvPr/>
          </p:nvSpPr>
          <p:spPr>
            <a:xfrm>
              <a:off x="990600" y="3505200"/>
              <a:ext cx="533400" cy="430887"/>
            </a:xfrm>
            <a:prstGeom prst="rect">
              <a:avLst/>
            </a:prstGeom>
            <a:noFill/>
          </p:spPr>
          <p:txBody>
            <a:bodyPr wrap="square" rtlCol="0">
              <a:spAutoFit/>
            </a:bodyPr>
            <a:lstStyle/>
            <a:p>
              <a:pPr>
                <a:lnSpc>
                  <a:spcPct val="90000"/>
                </a:lnSpc>
              </a:pPr>
              <a:r>
                <a:rPr lang="en-US" sz="2400" b="0" dirty="0"/>
                <a:t>4.</a:t>
              </a:r>
            </a:p>
          </p:txBody>
        </p:sp>
        <p:sp>
          <p:nvSpPr>
            <p:cNvPr id="312" name="TextBox 311"/>
            <p:cNvSpPr txBox="1"/>
            <p:nvPr/>
          </p:nvSpPr>
          <p:spPr>
            <a:xfrm>
              <a:off x="1371600" y="3505200"/>
              <a:ext cx="7086600" cy="430887"/>
            </a:xfrm>
            <a:prstGeom prst="rect">
              <a:avLst/>
            </a:prstGeom>
            <a:noFill/>
          </p:spPr>
          <p:txBody>
            <a:bodyPr wrap="square" rtlCol="0">
              <a:spAutoFit/>
            </a:bodyPr>
            <a:lstStyle/>
            <a:p>
              <a:pPr>
                <a:lnSpc>
                  <a:spcPct val="90000"/>
                </a:lnSpc>
              </a:pPr>
              <a:r>
                <a:rPr lang="en-US" sz="2400" b="0" dirty="0"/>
                <a:t>Exchange the elements at the two indices.</a:t>
              </a:r>
            </a:p>
          </p:txBody>
        </p:sp>
      </p:grpSp>
      <p:grpSp>
        <p:nvGrpSpPr>
          <p:cNvPr id="313" name="Group 312"/>
          <p:cNvGrpSpPr/>
          <p:nvPr/>
        </p:nvGrpSpPr>
        <p:grpSpPr>
          <a:xfrm>
            <a:off x="609600" y="5198450"/>
            <a:ext cx="7467600" cy="430887"/>
            <a:chOff x="990600" y="3505200"/>
            <a:chExt cx="7467600" cy="430887"/>
          </a:xfrm>
        </p:grpSpPr>
        <p:sp>
          <p:nvSpPr>
            <p:cNvPr id="314" name="TextBox 313"/>
            <p:cNvSpPr txBox="1"/>
            <p:nvPr/>
          </p:nvSpPr>
          <p:spPr>
            <a:xfrm>
              <a:off x="990600" y="3505200"/>
              <a:ext cx="533400" cy="430887"/>
            </a:xfrm>
            <a:prstGeom prst="rect">
              <a:avLst/>
            </a:prstGeom>
            <a:noFill/>
          </p:spPr>
          <p:txBody>
            <a:bodyPr wrap="square" rtlCol="0">
              <a:spAutoFit/>
            </a:bodyPr>
            <a:lstStyle/>
            <a:p>
              <a:pPr>
                <a:lnSpc>
                  <a:spcPct val="90000"/>
                </a:lnSpc>
              </a:pPr>
              <a:r>
                <a:rPr lang="en-US" sz="2400" b="0" dirty="0"/>
                <a:t>5.</a:t>
              </a:r>
            </a:p>
          </p:txBody>
        </p:sp>
        <p:sp>
          <p:nvSpPr>
            <p:cNvPr id="315" name="TextBox 314"/>
            <p:cNvSpPr txBox="1"/>
            <p:nvPr/>
          </p:nvSpPr>
          <p:spPr>
            <a:xfrm>
              <a:off x="1371600" y="3505200"/>
              <a:ext cx="7086600" cy="430887"/>
            </a:xfrm>
            <a:prstGeom prst="rect">
              <a:avLst/>
            </a:prstGeom>
            <a:noFill/>
          </p:spPr>
          <p:txBody>
            <a:bodyPr wrap="square" rtlCol="0">
              <a:spAutoFit/>
            </a:bodyPr>
            <a:lstStyle/>
            <a:p>
              <a:pPr>
                <a:lnSpc>
                  <a:spcPct val="90000"/>
                </a:lnSpc>
              </a:pPr>
              <a:r>
                <a:rPr lang="en-US" sz="2400" b="0" dirty="0"/>
                <a:t>Repeat the process until the indices coincide.</a:t>
              </a:r>
            </a:p>
          </p:txBody>
        </p:sp>
      </p:grpSp>
      <p:grpSp>
        <p:nvGrpSpPr>
          <p:cNvPr id="316" name="Group 315"/>
          <p:cNvGrpSpPr/>
          <p:nvPr/>
        </p:nvGrpSpPr>
        <p:grpSpPr>
          <a:xfrm>
            <a:off x="609600" y="5665113"/>
            <a:ext cx="7467600" cy="430887"/>
            <a:chOff x="990600" y="3505200"/>
            <a:chExt cx="7467600" cy="430887"/>
          </a:xfrm>
        </p:grpSpPr>
        <p:sp>
          <p:nvSpPr>
            <p:cNvPr id="317" name="TextBox 316"/>
            <p:cNvSpPr txBox="1"/>
            <p:nvPr/>
          </p:nvSpPr>
          <p:spPr>
            <a:xfrm>
              <a:off x="990600" y="3505200"/>
              <a:ext cx="533400" cy="430887"/>
            </a:xfrm>
            <a:prstGeom prst="rect">
              <a:avLst/>
            </a:prstGeom>
            <a:noFill/>
          </p:spPr>
          <p:txBody>
            <a:bodyPr wrap="square" rtlCol="0">
              <a:spAutoFit/>
            </a:bodyPr>
            <a:lstStyle/>
            <a:p>
              <a:pPr>
                <a:lnSpc>
                  <a:spcPct val="90000"/>
                </a:lnSpc>
              </a:pPr>
              <a:r>
                <a:rPr lang="en-US" sz="2400" b="0" dirty="0"/>
                <a:t>6.</a:t>
              </a:r>
            </a:p>
          </p:txBody>
        </p:sp>
        <p:sp>
          <p:nvSpPr>
            <p:cNvPr id="318" name="TextBox 317"/>
            <p:cNvSpPr txBox="1"/>
            <p:nvPr/>
          </p:nvSpPr>
          <p:spPr>
            <a:xfrm>
              <a:off x="1371600" y="3505200"/>
              <a:ext cx="7086600" cy="430887"/>
            </a:xfrm>
            <a:prstGeom prst="rect">
              <a:avLst/>
            </a:prstGeom>
            <a:noFill/>
          </p:spPr>
          <p:txBody>
            <a:bodyPr wrap="square" rtlCol="0">
              <a:spAutoFit/>
            </a:bodyPr>
            <a:lstStyle/>
            <a:p>
              <a:pPr>
                <a:lnSpc>
                  <a:spcPct val="90000"/>
                </a:lnSpc>
              </a:pPr>
              <a:r>
                <a:rPr lang="en-US" sz="2400" b="0" dirty="0"/>
                <a:t>Swap the pivot and the index.</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mph" presetSubtype="2" fill="hold" nodeType="clickEffect">
                                  <p:stCondLst>
                                    <p:cond delay="0"/>
                                  </p:stCondLst>
                                  <p:childTnLst>
                                    <p:animClr clrSpc="rgb" dir="cw">
                                      <p:cBhvr>
                                        <p:cTn id="10" dur="1000" fill="hold"/>
                                        <p:tgtEl>
                                          <p:spTgt spid="262"/>
                                        </p:tgtEl>
                                        <p:attrNameLst>
                                          <p:attrName>fillcolor</p:attrName>
                                        </p:attrNameLst>
                                      </p:cBhvr>
                                      <p:to>
                                        <a:schemeClr val="folHlink"/>
                                      </p:to>
                                    </p:animClr>
                                    <p:set>
                                      <p:cBhvr>
                                        <p:cTn id="11" dur="1000" fill="hold"/>
                                        <p:tgtEl>
                                          <p:spTgt spid="262"/>
                                        </p:tgtEl>
                                        <p:attrNameLst>
                                          <p:attrName>fill.type</p:attrName>
                                        </p:attrNameLst>
                                      </p:cBhvr>
                                      <p:to>
                                        <p:strVal val="solid"/>
                                      </p:to>
                                    </p:set>
                                    <p:set>
                                      <p:cBhvr>
                                        <p:cTn id="12" dur="1000" fill="hold"/>
                                        <p:tgtEl>
                                          <p:spTgt spid="262"/>
                                        </p:tgtEl>
                                        <p:attrNameLst>
                                          <p:attrName>fill.on</p:attrName>
                                        </p:attrNameLst>
                                      </p:cBhvr>
                                      <p:to>
                                        <p:strVal val="true"/>
                                      </p:to>
                                    </p:set>
                                  </p:childTnLst>
                                </p:cTn>
                              </p:par>
                              <p:par>
                                <p:cTn id="13" presetID="3" presetClass="emph" presetSubtype="2" fill="hold" grpId="0" nodeType="withEffect">
                                  <p:stCondLst>
                                    <p:cond delay="0"/>
                                  </p:stCondLst>
                                  <p:childTnLst>
                                    <p:animClr clrSpc="rgb" dir="cw">
                                      <p:cBhvr override="childStyle">
                                        <p:cTn id="14" dur="1000" fill="hold"/>
                                        <p:tgtEl>
                                          <p:spTgt spid="272"/>
                                        </p:tgtEl>
                                        <p:attrNameLst>
                                          <p:attrName>style.color</p:attrName>
                                        </p:attrNameLst>
                                      </p:cBhvr>
                                      <p:to>
                                        <a:schemeClr val="bg2"/>
                                      </p:to>
                                    </p:animClr>
                                  </p:childTnLst>
                                </p:cTn>
                              </p:par>
                            </p:childTnLst>
                          </p:cTn>
                        </p:par>
                        <p:par>
                          <p:cTn id="15" fill="hold">
                            <p:stCondLst>
                              <p:cond delay="1000"/>
                            </p:stCondLst>
                            <p:childTnLst>
                              <p:par>
                                <p:cTn id="16" presetID="1" presetClass="entr" presetSubtype="0" fill="hold" nodeType="afterEffect">
                                  <p:stCondLst>
                                    <p:cond delay="0"/>
                                  </p:stCondLst>
                                  <p:childTnLst>
                                    <p:set>
                                      <p:cBhvr>
                                        <p:cTn id="17" dur="1" fill="hold">
                                          <p:stCondLst>
                                            <p:cond delay="0"/>
                                          </p:stCondLst>
                                        </p:cTn>
                                        <p:tgtEl>
                                          <p:spTgt spid="304"/>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773555"/>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773557"/>
                                        </p:tgtEl>
                                        <p:attrNameLst>
                                          <p:attrName>style.visibility</p:attrName>
                                        </p:attrNameLst>
                                      </p:cBhvr>
                                      <p:to>
                                        <p:strVal val="visible"/>
                                      </p:to>
                                    </p:set>
                                  </p:childTnLst>
                                </p:cTn>
                              </p:par>
                            </p:childTnLst>
                          </p:cTn>
                        </p:par>
                        <p:par>
                          <p:cTn id="24" fill="hold">
                            <p:stCondLst>
                              <p:cond delay="0"/>
                            </p:stCondLst>
                            <p:childTnLst>
                              <p:par>
                                <p:cTn id="25" presetID="1" presetClass="entr" presetSubtype="0" fill="hold" nodeType="afterEffect">
                                  <p:stCondLst>
                                    <p:cond delay="0"/>
                                  </p:stCondLst>
                                  <p:childTnLst>
                                    <p:set>
                                      <p:cBhvr>
                                        <p:cTn id="26" dur="1" fill="hold">
                                          <p:stCondLst>
                                            <p:cond delay="0"/>
                                          </p:stCondLst>
                                        </p:cTn>
                                        <p:tgtEl>
                                          <p:spTgt spid="30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nodeType="clickEffect">
                                  <p:stCondLst>
                                    <p:cond delay="0"/>
                                  </p:stCondLst>
                                  <p:childTnLst>
                                    <p:set>
                                      <p:cBhvr>
                                        <p:cTn id="30" dur="1" fill="hold">
                                          <p:stCondLst>
                                            <p:cond delay="0"/>
                                          </p:stCondLst>
                                        </p:cTn>
                                        <p:tgtEl>
                                          <p:spTgt spid="773555"/>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283"/>
                                        </p:tgtEl>
                                        <p:attrNameLst>
                                          <p:attrName>style.visibility</p:attrName>
                                        </p:attrNameLst>
                                      </p:cBhvr>
                                      <p:to>
                                        <p:strVal val="visible"/>
                                      </p:to>
                                    </p:set>
                                  </p:childTnLst>
                                </p:cTn>
                              </p:par>
                            </p:childTnLst>
                          </p:cTn>
                        </p:par>
                        <p:par>
                          <p:cTn id="33" fill="hold">
                            <p:stCondLst>
                              <p:cond delay="0"/>
                            </p:stCondLst>
                            <p:childTnLst>
                              <p:par>
                                <p:cTn id="34" presetID="1" presetClass="entr" presetSubtype="0" fill="hold" nodeType="afterEffect">
                                  <p:stCondLst>
                                    <p:cond delay="0"/>
                                  </p:stCondLst>
                                  <p:childTnLst>
                                    <p:set>
                                      <p:cBhvr>
                                        <p:cTn id="35" dur="1" fill="hold">
                                          <p:stCondLst>
                                            <p:cond delay="0"/>
                                          </p:stCondLst>
                                        </p:cTn>
                                        <p:tgtEl>
                                          <p:spTgt spid="310"/>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0" presetClass="path" presetSubtype="0" accel="50000" decel="50000" fill="hold" grpId="0" nodeType="clickEffect">
                                  <p:stCondLst>
                                    <p:cond delay="0"/>
                                  </p:stCondLst>
                                  <p:childTnLst>
                                    <p:animMotion origin="layout" path="M -2.77778E-6 3.7037E-6 C 0.08785 -0.04144 0.17587 -0.08241 0.26389 -0.08241 C 0.35191 -0.08241 0.48403 -0.01204 0.5283 0.00231 " pathEditMode="relative" rAng="0" ptsTypes="aaA">
                                      <p:cBhvr>
                                        <p:cTn id="39" dur="2000" fill="hold"/>
                                        <p:tgtEl>
                                          <p:spTgt spid="274"/>
                                        </p:tgtEl>
                                        <p:attrNameLst>
                                          <p:attrName>ppt_x</p:attrName>
                                          <p:attrName>ppt_y</p:attrName>
                                        </p:attrNameLst>
                                      </p:cBhvr>
                                      <p:rCtr x="26400" y="-4000"/>
                                    </p:animMotion>
                                  </p:childTnLst>
                                </p:cTn>
                              </p:par>
                              <p:par>
                                <p:cTn id="40" presetID="0" presetClass="path" presetSubtype="0" accel="50000" decel="50000" fill="hold" grpId="0" nodeType="withEffect">
                                  <p:stCondLst>
                                    <p:cond delay="0"/>
                                  </p:stCondLst>
                                  <p:childTnLst>
                                    <p:animMotion origin="layout" path="M 0.00382 0.00186 C -0.08402 0.04931 -0.17152 0.09792 -0.25972 0.09861 C -0.34809 0.09954 -0.48142 0.02107 -0.52552 0.00533 " pathEditMode="relative" rAng="0" ptsTypes="aaA">
                                      <p:cBhvr>
                                        <p:cTn id="41" dur="2000" fill="hold"/>
                                        <p:tgtEl>
                                          <p:spTgt spid="281"/>
                                        </p:tgtEl>
                                        <p:attrNameLst>
                                          <p:attrName>ppt_x</p:attrName>
                                          <p:attrName>ppt_y</p:attrName>
                                        </p:attrNameLst>
                                      </p:cBhvr>
                                      <p:rCtr x="-26500" y="4900"/>
                                    </p:animMotion>
                                  </p:childTnLst>
                                </p:cTn>
                              </p:par>
                            </p:childTnLst>
                          </p:cTn>
                        </p:par>
                        <p:par>
                          <p:cTn id="42" fill="hold">
                            <p:stCondLst>
                              <p:cond delay="2000"/>
                            </p:stCondLst>
                            <p:childTnLst>
                              <p:par>
                                <p:cTn id="43" presetID="1" presetClass="entr" presetSubtype="0" fill="hold" grpId="0" nodeType="afterEffect">
                                  <p:stCondLst>
                                    <p:cond delay="0"/>
                                  </p:stCondLst>
                                  <p:childTnLst>
                                    <p:set>
                                      <p:cBhvr>
                                        <p:cTn id="44" dur="1" fill="hold">
                                          <p:stCondLst>
                                            <p:cond delay="0"/>
                                          </p:stCondLst>
                                        </p:cTn>
                                        <p:tgtEl>
                                          <p:spTgt spid="284"/>
                                        </p:tgtEl>
                                        <p:attrNameLst>
                                          <p:attrName>style.visibility</p:attrName>
                                        </p:attrNameLst>
                                      </p:cBhvr>
                                      <p:to>
                                        <p:strVal val="visible"/>
                                      </p:to>
                                    </p:set>
                                  </p:childTnLst>
                                </p:cTn>
                              </p:par>
                            </p:childTnLst>
                          </p:cTn>
                        </p:par>
                        <p:par>
                          <p:cTn id="45" fill="hold">
                            <p:stCondLst>
                              <p:cond delay="2000"/>
                            </p:stCondLst>
                            <p:childTnLst>
                              <p:par>
                                <p:cTn id="46" presetID="1" presetClass="entr" presetSubtype="0" fill="hold" grpId="0" nodeType="afterEffect">
                                  <p:stCondLst>
                                    <p:cond delay="0"/>
                                  </p:stCondLst>
                                  <p:childTnLst>
                                    <p:set>
                                      <p:cBhvr>
                                        <p:cTn id="47" dur="1" fill="hold">
                                          <p:stCondLst>
                                            <p:cond delay="0"/>
                                          </p:stCondLst>
                                        </p:cTn>
                                        <p:tgtEl>
                                          <p:spTgt spid="285"/>
                                        </p:tgtEl>
                                        <p:attrNameLst>
                                          <p:attrName>style.visibility</p:attrName>
                                        </p:attrNameLst>
                                      </p:cBhvr>
                                      <p:to>
                                        <p:strVal val="visible"/>
                                      </p:to>
                                    </p:set>
                                  </p:childTnLst>
                                </p:cTn>
                              </p:par>
                            </p:childTnLst>
                          </p:cTn>
                        </p:par>
                        <p:par>
                          <p:cTn id="48" fill="hold">
                            <p:stCondLst>
                              <p:cond delay="2000"/>
                            </p:stCondLst>
                            <p:childTnLst>
                              <p:par>
                                <p:cTn id="49" presetID="1" presetClass="exit" presetSubtype="0" fill="hold" grpId="1" nodeType="afterEffect">
                                  <p:stCondLst>
                                    <p:cond delay="0"/>
                                  </p:stCondLst>
                                  <p:childTnLst>
                                    <p:set>
                                      <p:cBhvr>
                                        <p:cTn id="50" dur="1" fill="hold">
                                          <p:stCondLst>
                                            <p:cond delay="0"/>
                                          </p:stCondLst>
                                        </p:cTn>
                                        <p:tgtEl>
                                          <p:spTgt spid="281"/>
                                        </p:tgtEl>
                                        <p:attrNameLst>
                                          <p:attrName>style.visibility</p:attrName>
                                        </p:attrNameLst>
                                      </p:cBhvr>
                                      <p:to>
                                        <p:strVal val="hidden"/>
                                      </p:to>
                                    </p:set>
                                  </p:childTnLst>
                                </p:cTn>
                              </p:par>
                            </p:childTnLst>
                          </p:cTn>
                        </p:par>
                        <p:par>
                          <p:cTn id="51" fill="hold">
                            <p:stCondLst>
                              <p:cond delay="2000"/>
                            </p:stCondLst>
                            <p:childTnLst>
                              <p:par>
                                <p:cTn id="52" presetID="1" presetClass="exit" presetSubtype="0" fill="hold" grpId="1" nodeType="afterEffect">
                                  <p:stCondLst>
                                    <p:cond delay="0"/>
                                  </p:stCondLst>
                                  <p:childTnLst>
                                    <p:set>
                                      <p:cBhvr>
                                        <p:cTn id="53" dur="1" fill="hold">
                                          <p:stCondLst>
                                            <p:cond delay="0"/>
                                          </p:stCondLst>
                                        </p:cTn>
                                        <p:tgtEl>
                                          <p:spTgt spid="274"/>
                                        </p:tgtEl>
                                        <p:attrNameLst>
                                          <p:attrName>style.visibility</p:attrName>
                                        </p:attrNameLst>
                                      </p:cBhvr>
                                      <p:to>
                                        <p:strVal val="hidden"/>
                                      </p:to>
                                    </p:set>
                                  </p:childTnLst>
                                </p:cTn>
                              </p:par>
                            </p:childTnLst>
                          </p:cTn>
                        </p:par>
                        <p:par>
                          <p:cTn id="54" fill="hold">
                            <p:stCondLst>
                              <p:cond delay="2000"/>
                            </p:stCondLst>
                            <p:childTnLst>
                              <p:par>
                                <p:cTn id="55" presetID="1" presetClass="entr" presetSubtype="0" fill="hold" nodeType="afterEffect">
                                  <p:stCondLst>
                                    <p:cond delay="0"/>
                                  </p:stCondLst>
                                  <p:childTnLst>
                                    <p:set>
                                      <p:cBhvr>
                                        <p:cTn id="56" dur="1" fill="hold">
                                          <p:stCondLst>
                                            <p:cond delay="0"/>
                                          </p:stCondLst>
                                        </p:cTn>
                                        <p:tgtEl>
                                          <p:spTgt spid="313"/>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nodeType="clickEffect">
                                  <p:stCondLst>
                                    <p:cond delay="0"/>
                                  </p:stCondLst>
                                  <p:childTnLst>
                                    <p:set>
                                      <p:cBhvr>
                                        <p:cTn id="60" dur="1" fill="hold">
                                          <p:stCondLst>
                                            <p:cond delay="0"/>
                                          </p:stCondLst>
                                        </p:cTn>
                                        <p:tgtEl>
                                          <p:spTgt spid="283"/>
                                        </p:tgtEl>
                                        <p:attrNameLst>
                                          <p:attrName>style.visibility</p:attrName>
                                        </p:attrNameLst>
                                      </p:cBhvr>
                                      <p:to>
                                        <p:strVal val="hidden"/>
                                      </p:to>
                                    </p:set>
                                  </p:childTnLst>
                                </p:cTn>
                              </p:par>
                              <p:par>
                                <p:cTn id="61" presetID="1" presetClass="entr" presetSubtype="0" fill="hold" nodeType="withEffect">
                                  <p:stCondLst>
                                    <p:cond delay="0"/>
                                  </p:stCondLst>
                                  <p:childTnLst>
                                    <p:set>
                                      <p:cBhvr>
                                        <p:cTn id="62" dur="1" fill="hold">
                                          <p:stCondLst>
                                            <p:cond delay="0"/>
                                          </p:stCondLst>
                                        </p:cTn>
                                        <p:tgtEl>
                                          <p:spTgt spid="286"/>
                                        </p:tgtEl>
                                        <p:attrNameLst>
                                          <p:attrName>style.visibility</p:attrName>
                                        </p:attrNameLst>
                                      </p:cBhvr>
                                      <p:to>
                                        <p:strVal val="visible"/>
                                      </p:to>
                                    </p:set>
                                  </p:childTnLst>
                                </p:cTn>
                              </p:par>
                            </p:childTnLst>
                          </p:cTn>
                        </p:par>
                        <p:par>
                          <p:cTn id="63" fill="hold">
                            <p:stCondLst>
                              <p:cond delay="0"/>
                            </p:stCondLst>
                            <p:childTnLst>
                              <p:par>
                                <p:cTn id="64" presetID="1" presetClass="exit" presetSubtype="0" fill="hold" nodeType="afterEffect">
                                  <p:stCondLst>
                                    <p:cond delay="0"/>
                                  </p:stCondLst>
                                  <p:childTnLst>
                                    <p:set>
                                      <p:cBhvr>
                                        <p:cTn id="65" dur="1" fill="hold">
                                          <p:stCondLst>
                                            <p:cond delay="0"/>
                                          </p:stCondLst>
                                        </p:cTn>
                                        <p:tgtEl>
                                          <p:spTgt spid="773557"/>
                                        </p:tgtEl>
                                        <p:attrNameLst>
                                          <p:attrName>style.visibility</p:attrName>
                                        </p:attrNameLst>
                                      </p:cBhvr>
                                      <p:to>
                                        <p:strVal val="hidden"/>
                                      </p:to>
                                    </p:set>
                                  </p:childTnLst>
                                </p:cTn>
                              </p:par>
                              <p:par>
                                <p:cTn id="66" presetID="1" presetClass="entr" presetSubtype="0" fill="hold" nodeType="withEffect">
                                  <p:stCondLst>
                                    <p:cond delay="0"/>
                                  </p:stCondLst>
                                  <p:childTnLst>
                                    <p:set>
                                      <p:cBhvr>
                                        <p:cTn id="67" dur="1" fill="hold">
                                          <p:stCondLst>
                                            <p:cond delay="0"/>
                                          </p:stCondLst>
                                        </p:cTn>
                                        <p:tgtEl>
                                          <p:spTgt spid="289"/>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1" presetClass="exit" presetSubtype="0" fill="hold" nodeType="clickEffect">
                                  <p:stCondLst>
                                    <p:cond delay="0"/>
                                  </p:stCondLst>
                                  <p:childTnLst>
                                    <p:set>
                                      <p:cBhvr>
                                        <p:cTn id="71" dur="1" fill="hold">
                                          <p:stCondLst>
                                            <p:cond delay="0"/>
                                          </p:stCondLst>
                                        </p:cTn>
                                        <p:tgtEl>
                                          <p:spTgt spid="286"/>
                                        </p:tgtEl>
                                        <p:attrNameLst>
                                          <p:attrName>style.visibility</p:attrName>
                                        </p:attrNameLst>
                                      </p:cBhvr>
                                      <p:to>
                                        <p:strVal val="hidden"/>
                                      </p:to>
                                    </p:set>
                                  </p:childTnLst>
                                </p:cTn>
                              </p:par>
                              <p:par>
                                <p:cTn id="72" presetID="1" presetClass="entr" presetSubtype="0" fill="hold" nodeType="withEffect">
                                  <p:stCondLst>
                                    <p:cond delay="0"/>
                                  </p:stCondLst>
                                  <p:childTnLst>
                                    <p:set>
                                      <p:cBhvr>
                                        <p:cTn id="73" dur="1" fill="hold">
                                          <p:stCondLst>
                                            <p:cond delay="0"/>
                                          </p:stCondLst>
                                        </p:cTn>
                                        <p:tgtEl>
                                          <p:spTgt spid="287"/>
                                        </p:tgtEl>
                                        <p:attrNameLst>
                                          <p:attrName>style.visibility</p:attrName>
                                        </p:attrNameLst>
                                      </p:cBhvr>
                                      <p:to>
                                        <p:strVal val="visible"/>
                                      </p:to>
                                    </p:set>
                                  </p:childTnLst>
                                </p:cTn>
                              </p:par>
                            </p:childTnLst>
                          </p:cTn>
                        </p:par>
                      </p:childTnLst>
                    </p:cTn>
                  </p:par>
                  <p:par>
                    <p:cTn id="74" fill="hold">
                      <p:stCondLst>
                        <p:cond delay="indefinite"/>
                      </p:stCondLst>
                      <p:childTnLst>
                        <p:par>
                          <p:cTn id="75" fill="hold">
                            <p:stCondLst>
                              <p:cond delay="0"/>
                            </p:stCondLst>
                            <p:childTnLst>
                              <p:par>
                                <p:cTn id="76" presetID="0" presetClass="path" presetSubtype="0" accel="50000" decel="50000" fill="hold" grpId="0" nodeType="clickEffect">
                                  <p:stCondLst>
                                    <p:cond delay="0"/>
                                  </p:stCondLst>
                                  <p:childTnLst>
                                    <p:animMotion origin="layout" path="M -4.72222E-6 -8.88889E-6 C 0.04809 -0.0301 0.09636 -0.05996 0.14688 -0.05996 C 0.1974 -0.05996 0.27691 -0.00996 0.30295 -8.88889E-6 " pathEditMode="relative" ptsTypes="aaA">
                                      <p:cBhvr>
                                        <p:cTn id="77" dur="2000" fill="hold"/>
                                        <p:tgtEl>
                                          <p:spTgt spid="276"/>
                                        </p:tgtEl>
                                        <p:attrNameLst>
                                          <p:attrName>ppt_x</p:attrName>
                                          <p:attrName>ppt_y</p:attrName>
                                        </p:attrNameLst>
                                      </p:cBhvr>
                                    </p:animMotion>
                                  </p:childTnLst>
                                </p:cTn>
                              </p:par>
                              <p:par>
                                <p:cTn id="78" presetID="0" presetClass="path" presetSubtype="0" accel="50000" decel="50000" fill="hold" grpId="0" nodeType="withEffect">
                                  <p:stCondLst>
                                    <p:cond delay="0"/>
                                  </p:stCondLst>
                                  <p:childTnLst>
                                    <p:animMotion origin="layout" path="M 3.61111E-6 -8.88889E-6 C -0.05122 0.03611 -0.10226 0.07222 -0.15226 0.07245 C -0.20226 0.07268 -0.2757 0.01365 -0.30035 0.00185 " pathEditMode="relative" ptsTypes="aaA">
                                      <p:cBhvr>
                                        <p:cTn id="79" dur="2000" fill="hold"/>
                                        <p:tgtEl>
                                          <p:spTgt spid="280"/>
                                        </p:tgtEl>
                                        <p:attrNameLst>
                                          <p:attrName>ppt_x</p:attrName>
                                          <p:attrName>ppt_y</p:attrName>
                                        </p:attrNameLst>
                                      </p:cBhvr>
                                    </p:animMotion>
                                  </p:childTnLst>
                                </p:cTn>
                              </p:par>
                            </p:childTnLst>
                          </p:cTn>
                        </p:par>
                        <p:par>
                          <p:cTn id="80" fill="hold">
                            <p:stCondLst>
                              <p:cond delay="2000"/>
                            </p:stCondLst>
                            <p:childTnLst>
                              <p:par>
                                <p:cTn id="81" presetID="1" presetClass="exit" presetSubtype="0" fill="hold" grpId="1" nodeType="afterEffect">
                                  <p:stCondLst>
                                    <p:cond delay="0"/>
                                  </p:stCondLst>
                                  <p:childTnLst>
                                    <p:set>
                                      <p:cBhvr>
                                        <p:cTn id="82" dur="1" fill="hold">
                                          <p:stCondLst>
                                            <p:cond delay="0"/>
                                          </p:stCondLst>
                                        </p:cTn>
                                        <p:tgtEl>
                                          <p:spTgt spid="280"/>
                                        </p:tgtEl>
                                        <p:attrNameLst>
                                          <p:attrName>style.visibility</p:attrName>
                                        </p:attrNameLst>
                                      </p:cBhvr>
                                      <p:to>
                                        <p:strVal val="hidden"/>
                                      </p:to>
                                    </p:set>
                                  </p:childTnLst>
                                </p:cTn>
                              </p:par>
                            </p:childTnLst>
                          </p:cTn>
                        </p:par>
                        <p:par>
                          <p:cTn id="83" fill="hold">
                            <p:stCondLst>
                              <p:cond delay="2000"/>
                            </p:stCondLst>
                            <p:childTnLst>
                              <p:par>
                                <p:cTn id="84" presetID="1" presetClass="exit" presetSubtype="0" fill="hold" grpId="1" nodeType="afterEffect">
                                  <p:stCondLst>
                                    <p:cond delay="0"/>
                                  </p:stCondLst>
                                  <p:childTnLst>
                                    <p:set>
                                      <p:cBhvr>
                                        <p:cTn id="85" dur="1" fill="hold">
                                          <p:stCondLst>
                                            <p:cond delay="0"/>
                                          </p:stCondLst>
                                        </p:cTn>
                                        <p:tgtEl>
                                          <p:spTgt spid="276"/>
                                        </p:tgtEl>
                                        <p:attrNameLst>
                                          <p:attrName>style.visibility</p:attrName>
                                        </p:attrNameLst>
                                      </p:cBhvr>
                                      <p:to>
                                        <p:strVal val="hidden"/>
                                      </p:to>
                                    </p:set>
                                  </p:childTnLst>
                                </p:cTn>
                              </p:par>
                            </p:childTnLst>
                          </p:cTn>
                        </p:par>
                        <p:par>
                          <p:cTn id="86" fill="hold">
                            <p:stCondLst>
                              <p:cond delay="2000"/>
                            </p:stCondLst>
                            <p:childTnLst>
                              <p:par>
                                <p:cTn id="87" presetID="1" presetClass="entr" presetSubtype="0" fill="hold" grpId="0" nodeType="afterEffect">
                                  <p:stCondLst>
                                    <p:cond delay="0"/>
                                  </p:stCondLst>
                                  <p:childTnLst>
                                    <p:set>
                                      <p:cBhvr>
                                        <p:cTn id="88" dur="1" fill="hold">
                                          <p:stCondLst>
                                            <p:cond delay="0"/>
                                          </p:stCondLst>
                                        </p:cTn>
                                        <p:tgtEl>
                                          <p:spTgt spid="291"/>
                                        </p:tgtEl>
                                        <p:attrNameLst>
                                          <p:attrName>style.visibility</p:attrName>
                                        </p:attrNameLst>
                                      </p:cBhvr>
                                      <p:to>
                                        <p:strVal val="visible"/>
                                      </p:to>
                                    </p:set>
                                  </p:childTnLst>
                                </p:cTn>
                              </p:par>
                            </p:childTnLst>
                          </p:cTn>
                        </p:par>
                        <p:par>
                          <p:cTn id="89" fill="hold">
                            <p:stCondLst>
                              <p:cond delay="2000"/>
                            </p:stCondLst>
                            <p:childTnLst>
                              <p:par>
                                <p:cTn id="90" presetID="1" presetClass="entr" presetSubtype="0" fill="hold" grpId="0" nodeType="afterEffect">
                                  <p:stCondLst>
                                    <p:cond delay="0"/>
                                  </p:stCondLst>
                                  <p:childTnLst>
                                    <p:set>
                                      <p:cBhvr>
                                        <p:cTn id="91" dur="1" fill="hold">
                                          <p:stCondLst>
                                            <p:cond delay="0"/>
                                          </p:stCondLst>
                                        </p:cTn>
                                        <p:tgtEl>
                                          <p:spTgt spid="290"/>
                                        </p:tgtEl>
                                        <p:attrNameLst>
                                          <p:attrName>style.visibility</p:attrName>
                                        </p:attrNameLst>
                                      </p:cBhvr>
                                      <p:to>
                                        <p:strVal val="visible"/>
                                      </p:to>
                                    </p:set>
                                  </p:childTnLst>
                                </p:cTn>
                              </p:par>
                            </p:childTnLst>
                          </p:cTn>
                        </p:par>
                      </p:childTnLst>
                    </p:cTn>
                  </p:par>
                  <p:par>
                    <p:cTn id="92" fill="hold">
                      <p:stCondLst>
                        <p:cond delay="indefinite"/>
                      </p:stCondLst>
                      <p:childTnLst>
                        <p:par>
                          <p:cTn id="93" fill="hold">
                            <p:stCondLst>
                              <p:cond delay="0"/>
                            </p:stCondLst>
                            <p:childTnLst>
                              <p:par>
                                <p:cTn id="94" presetID="1" presetClass="exit" presetSubtype="0" fill="hold" nodeType="clickEffect">
                                  <p:stCondLst>
                                    <p:cond delay="0"/>
                                  </p:stCondLst>
                                  <p:childTnLst>
                                    <p:set>
                                      <p:cBhvr>
                                        <p:cTn id="95" dur="1" fill="hold">
                                          <p:stCondLst>
                                            <p:cond delay="0"/>
                                          </p:stCondLst>
                                        </p:cTn>
                                        <p:tgtEl>
                                          <p:spTgt spid="287"/>
                                        </p:tgtEl>
                                        <p:attrNameLst>
                                          <p:attrName>style.visibility</p:attrName>
                                        </p:attrNameLst>
                                      </p:cBhvr>
                                      <p:to>
                                        <p:strVal val="hidden"/>
                                      </p:to>
                                    </p:set>
                                  </p:childTnLst>
                                </p:cTn>
                              </p:par>
                              <p:par>
                                <p:cTn id="96" presetID="1" presetClass="entr" presetSubtype="0" fill="hold" nodeType="withEffect">
                                  <p:stCondLst>
                                    <p:cond delay="0"/>
                                  </p:stCondLst>
                                  <p:childTnLst>
                                    <p:set>
                                      <p:cBhvr>
                                        <p:cTn id="97" dur="1" fill="hold">
                                          <p:stCondLst>
                                            <p:cond delay="0"/>
                                          </p:stCondLst>
                                        </p:cTn>
                                        <p:tgtEl>
                                          <p:spTgt spid="292"/>
                                        </p:tgtEl>
                                        <p:attrNameLst>
                                          <p:attrName>style.visibility</p:attrName>
                                        </p:attrNameLst>
                                      </p:cBhvr>
                                      <p:to>
                                        <p:strVal val="visible"/>
                                      </p:to>
                                    </p:set>
                                  </p:childTnLst>
                                </p:cTn>
                              </p:par>
                            </p:childTnLst>
                          </p:cTn>
                        </p:par>
                        <p:par>
                          <p:cTn id="98" fill="hold">
                            <p:stCondLst>
                              <p:cond delay="0"/>
                            </p:stCondLst>
                            <p:childTnLst>
                              <p:par>
                                <p:cTn id="99" presetID="1" presetClass="exit" presetSubtype="0" fill="hold" nodeType="afterEffect">
                                  <p:stCondLst>
                                    <p:cond delay="0"/>
                                  </p:stCondLst>
                                  <p:childTnLst>
                                    <p:set>
                                      <p:cBhvr>
                                        <p:cTn id="100" dur="1" fill="hold">
                                          <p:stCondLst>
                                            <p:cond delay="0"/>
                                          </p:stCondLst>
                                        </p:cTn>
                                        <p:tgtEl>
                                          <p:spTgt spid="289"/>
                                        </p:tgtEl>
                                        <p:attrNameLst>
                                          <p:attrName>style.visibility</p:attrName>
                                        </p:attrNameLst>
                                      </p:cBhvr>
                                      <p:to>
                                        <p:strVal val="hidden"/>
                                      </p:to>
                                    </p:set>
                                  </p:childTnLst>
                                </p:cTn>
                              </p:par>
                              <p:par>
                                <p:cTn id="101" presetID="1" presetClass="entr" presetSubtype="0" fill="hold" nodeType="withEffect">
                                  <p:stCondLst>
                                    <p:cond delay="0"/>
                                  </p:stCondLst>
                                  <p:childTnLst>
                                    <p:set>
                                      <p:cBhvr>
                                        <p:cTn id="102" dur="1" fill="hold">
                                          <p:stCondLst>
                                            <p:cond delay="0"/>
                                          </p:stCondLst>
                                        </p:cTn>
                                        <p:tgtEl>
                                          <p:spTgt spid="293"/>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presetID="0" presetClass="path" presetSubtype="0" accel="50000" decel="50000" fill="hold" grpId="0" nodeType="clickEffect">
                                  <p:stCondLst>
                                    <p:cond delay="0"/>
                                  </p:stCondLst>
                                  <p:childTnLst>
                                    <p:animMotion origin="layout" path="M -4.72222E-6 -7.40741E-7 C 0.02362 -0.02824 0.0474 -0.05649 0.07275 -0.05649 C 0.09809 -0.05649 0.13889 -0.00949 0.15209 -7.40741E-7 " pathEditMode="relative" ptsTypes="aaA">
                                      <p:cBhvr>
                                        <p:cTn id="106" dur="2000" fill="hold"/>
                                        <p:tgtEl>
                                          <p:spTgt spid="277"/>
                                        </p:tgtEl>
                                        <p:attrNameLst>
                                          <p:attrName>ppt_x</p:attrName>
                                          <p:attrName>ppt_y</p:attrName>
                                        </p:attrNameLst>
                                      </p:cBhvr>
                                    </p:animMotion>
                                  </p:childTnLst>
                                </p:cTn>
                              </p:par>
                              <p:par>
                                <p:cTn id="107" presetID="0" presetClass="path" presetSubtype="0" accel="50000" decel="50000" fill="hold" grpId="1" nodeType="withEffect">
                                  <p:stCondLst>
                                    <p:cond delay="0"/>
                                  </p:stCondLst>
                                  <p:childTnLst>
                                    <p:animMotion origin="layout" path="M 0.00104 2.59259E-6 C -0.025 0.02731 -0.05052 0.05532 -0.07656 0.05416 C -0.10243 0.05301 -0.14115 0.00602 -0.15365 -0.00324 " pathEditMode="relative" rAng="0" ptsTypes="aaA">
                                      <p:cBhvr>
                                        <p:cTn id="108" dur="2000" fill="hold"/>
                                        <p:tgtEl>
                                          <p:spTgt spid="279"/>
                                        </p:tgtEl>
                                        <p:attrNameLst>
                                          <p:attrName>ppt_x</p:attrName>
                                          <p:attrName>ppt_y</p:attrName>
                                        </p:attrNameLst>
                                      </p:cBhvr>
                                      <p:rCtr x="-7700" y="2600"/>
                                    </p:animMotion>
                                  </p:childTnLst>
                                </p:cTn>
                              </p:par>
                            </p:childTnLst>
                          </p:cTn>
                        </p:par>
                        <p:par>
                          <p:cTn id="109" fill="hold">
                            <p:stCondLst>
                              <p:cond delay="2000"/>
                            </p:stCondLst>
                            <p:childTnLst>
                              <p:par>
                                <p:cTn id="110" presetID="1" presetClass="exit" presetSubtype="0" fill="hold" nodeType="afterEffect">
                                  <p:stCondLst>
                                    <p:cond delay="0"/>
                                  </p:stCondLst>
                                  <p:childTnLst>
                                    <p:set>
                                      <p:cBhvr>
                                        <p:cTn id="111" dur="1" fill="hold">
                                          <p:stCondLst>
                                            <p:cond delay="0"/>
                                          </p:stCondLst>
                                        </p:cTn>
                                        <p:tgtEl>
                                          <p:spTgt spid="292"/>
                                        </p:tgtEl>
                                        <p:attrNameLst>
                                          <p:attrName>style.visibility</p:attrName>
                                        </p:attrNameLst>
                                      </p:cBhvr>
                                      <p:to>
                                        <p:strVal val="hidden"/>
                                      </p:to>
                                    </p:set>
                                  </p:childTnLst>
                                </p:cTn>
                              </p:par>
                            </p:childTnLst>
                          </p:cTn>
                        </p:par>
                        <p:par>
                          <p:cTn id="112" fill="hold">
                            <p:stCondLst>
                              <p:cond delay="2000"/>
                            </p:stCondLst>
                            <p:childTnLst>
                              <p:par>
                                <p:cTn id="113" presetID="1" presetClass="exit" presetSubtype="0" fill="hold" nodeType="afterEffect">
                                  <p:stCondLst>
                                    <p:cond delay="0"/>
                                  </p:stCondLst>
                                  <p:childTnLst>
                                    <p:set>
                                      <p:cBhvr>
                                        <p:cTn id="114" dur="1" fill="hold">
                                          <p:stCondLst>
                                            <p:cond delay="0"/>
                                          </p:stCondLst>
                                        </p:cTn>
                                        <p:tgtEl>
                                          <p:spTgt spid="293"/>
                                        </p:tgtEl>
                                        <p:attrNameLst>
                                          <p:attrName>style.visibility</p:attrName>
                                        </p:attrNameLst>
                                      </p:cBhvr>
                                      <p:to>
                                        <p:strVal val="hidden"/>
                                      </p:to>
                                    </p:set>
                                  </p:childTnLst>
                                </p:cTn>
                              </p:par>
                            </p:childTnLst>
                          </p:cTn>
                        </p:par>
                        <p:par>
                          <p:cTn id="115" fill="hold">
                            <p:stCondLst>
                              <p:cond delay="2000"/>
                            </p:stCondLst>
                            <p:childTnLst>
                              <p:par>
                                <p:cTn id="116" presetID="1" presetClass="exit" presetSubtype="0" fill="hold" grpId="0" nodeType="afterEffect">
                                  <p:stCondLst>
                                    <p:cond delay="0"/>
                                  </p:stCondLst>
                                  <p:childTnLst>
                                    <p:set>
                                      <p:cBhvr>
                                        <p:cTn id="117" dur="1" fill="hold">
                                          <p:stCondLst>
                                            <p:cond delay="0"/>
                                          </p:stCondLst>
                                        </p:cTn>
                                        <p:tgtEl>
                                          <p:spTgt spid="279"/>
                                        </p:tgtEl>
                                        <p:attrNameLst>
                                          <p:attrName>style.visibility</p:attrName>
                                        </p:attrNameLst>
                                      </p:cBhvr>
                                      <p:to>
                                        <p:strVal val="hidden"/>
                                      </p:to>
                                    </p:set>
                                  </p:childTnLst>
                                </p:cTn>
                              </p:par>
                            </p:childTnLst>
                          </p:cTn>
                        </p:par>
                        <p:par>
                          <p:cTn id="118" fill="hold">
                            <p:stCondLst>
                              <p:cond delay="2000"/>
                            </p:stCondLst>
                            <p:childTnLst>
                              <p:par>
                                <p:cTn id="119" presetID="1" presetClass="exit" presetSubtype="0" fill="hold" grpId="2" nodeType="afterEffect">
                                  <p:stCondLst>
                                    <p:cond delay="0"/>
                                  </p:stCondLst>
                                  <p:childTnLst>
                                    <p:set>
                                      <p:cBhvr>
                                        <p:cTn id="120" dur="1" fill="hold">
                                          <p:stCondLst>
                                            <p:cond delay="0"/>
                                          </p:stCondLst>
                                        </p:cTn>
                                        <p:tgtEl>
                                          <p:spTgt spid="277"/>
                                        </p:tgtEl>
                                        <p:attrNameLst>
                                          <p:attrName>style.visibility</p:attrName>
                                        </p:attrNameLst>
                                      </p:cBhvr>
                                      <p:to>
                                        <p:strVal val="hidden"/>
                                      </p:to>
                                    </p:set>
                                  </p:childTnLst>
                                </p:cTn>
                              </p:par>
                            </p:childTnLst>
                          </p:cTn>
                        </p:par>
                        <p:par>
                          <p:cTn id="121" fill="hold">
                            <p:stCondLst>
                              <p:cond delay="2000"/>
                            </p:stCondLst>
                            <p:childTnLst>
                              <p:par>
                                <p:cTn id="122" presetID="1" presetClass="entr" presetSubtype="0" fill="hold" grpId="0" nodeType="afterEffect">
                                  <p:stCondLst>
                                    <p:cond delay="0"/>
                                  </p:stCondLst>
                                  <p:childTnLst>
                                    <p:set>
                                      <p:cBhvr>
                                        <p:cTn id="123" dur="1" fill="hold">
                                          <p:stCondLst>
                                            <p:cond delay="0"/>
                                          </p:stCondLst>
                                        </p:cTn>
                                        <p:tgtEl>
                                          <p:spTgt spid="297"/>
                                        </p:tgtEl>
                                        <p:attrNameLst>
                                          <p:attrName>style.visibility</p:attrName>
                                        </p:attrNameLst>
                                      </p:cBhvr>
                                      <p:to>
                                        <p:strVal val="visible"/>
                                      </p:to>
                                    </p:set>
                                  </p:childTnLst>
                                </p:cTn>
                              </p:par>
                            </p:childTnLst>
                          </p:cTn>
                        </p:par>
                        <p:par>
                          <p:cTn id="124" fill="hold">
                            <p:stCondLst>
                              <p:cond delay="2000"/>
                            </p:stCondLst>
                            <p:childTnLst>
                              <p:par>
                                <p:cTn id="125" presetID="1" presetClass="entr" presetSubtype="0" fill="hold" grpId="0" nodeType="afterEffect">
                                  <p:stCondLst>
                                    <p:cond delay="0"/>
                                  </p:stCondLst>
                                  <p:childTnLst>
                                    <p:set>
                                      <p:cBhvr>
                                        <p:cTn id="126" dur="1" fill="hold">
                                          <p:stCondLst>
                                            <p:cond delay="0"/>
                                          </p:stCondLst>
                                        </p:cTn>
                                        <p:tgtEl>
                                          <p:spTgt spid="298"/>
                                        </p:tgtEl>
                                        <p:attrNameLst>
                                          <p:attrName>style.visibility</p:attrName>
                                        </p:attrNameLst>
                                      </p:cBhvr>
                                      <p:to>
                                        <p:strVal val="visible"/>
                                      </p:to>
                                    </p:set>
                                  </p:childTnLst>
                                </p:cTn>
                              </p:par>
                            </p:childTnLst>
                          </p:cTn>
                        </p:par>
                        <p:par>
                          <p:cTn id="127" fill="hold">
                            <p:stCondLst>
                              <p:cond delay="2000"/>
                            </p:stCondLst>
                            <p:childTnLst>
                              <p:par>
                                <p:cTn id="128" presetID="1" presetClass="entr" presetSubtype="0" fill="hold" nodeType="afterEffect">
                                  <p:stCondLst>
                                    <p:cond delay="0"/>
                                  </p:stCondLst>
                                  <p:childTnLst>
                                    <p:set>
                                      <p:cBhvr>
                                        <p:cTn id="129" dur="1" fill="hold">
                                          <p:stCondLst>
                                            <p:cond delay="0"/>
                                          </p:stCondLst>
                                        </p:cTn>
                                        <p:tgtEl>
                                          <p:spTgt spid="296"/>
                                        </p:tgtEl>
                                        <p:attrNameLst>
                                          <p:attrName>style.visibility</p:attrName>
                                        </p:attrNameLst>
                                      </p:cBhvr>
                                      <p:to>
                                        <p:strVal val="visible"/>
                                      </p:to>
                                    </p:set>
                                  </p:childTnLst>
                                </p:cTn>
                              </p:par>
                            </p:childTnLst>
                          </p:cTn>
                        </p:par>
                      </p:childTnLst>
                    </p:cTn>
                  </p:par>
                  <p:par>
                    <p:cTn id="130" fill="hold">
                      <p:stCondLst>
                        <p:cond delay="indefinite"/>
                      </p:stCondLst>
                      <p:childTnLst>
                        <p:par>
                          <p:cTn id="131" fill="hold">
                            <p:stCondLst>
                              <p:cond delay="0"/>
                            </p:stCondLst>
                            <p:childTnLst>
                              <p:par>
                                <p:cTn id="132" presetID="1" presetClass="exit" presetSubtype="0" fill="hold" nodeType="clickEffect">
                                  <p:stCondLst>
                                    <p:cond delay="0"/>
                                  </p:stCondLst>
                                  <p:childTnLst>
                                    <p:set>
                                      <p:cBhvr>
                                        <p:cTn id="133" dur="1" fill="hold">
                                          <p:stCondLst>
                                            <p:cond delay="0"/>
                                          </p:stCondLst>
                                        </p:cTn>
                                        <p:tgtEl>
                                          <p:spTgt spid="296"/>
                                        </p:tgtEl>
                                        <p:attrNameLst>
                                          <p:attrName>style.visibility</p:attrName>
                                        </p:attrNameLst>
                                      </p:cBhvr>
                                      <p:to>
                                        <p:strVal val="hidden"/>
                                      </p:to>
                                    </p:set>
                                  </p:childTnLst>
                                </p:cTn>
                              </p:par>
                            </p:childTnLst>
                          </p:cTn>
                        </p:par>
                        <p:par>
                          <p:cTn id="134" fill="hold">
                            <p:stCondLst>
                              <p:cond delay="0"/>
                            </p:stCondLst>
                            <p:childTnLst>
                              <p:par>
                                <p:cTn id="135" presetID="1" presetClass="entr" presetSubtype="0" fill="hold" nodeType="afterEffect">
                                  <p:stCondLst>
                                    <p:cond delay="0"/>
                                  </p:stCondLst>
                                  <p:childTnLst>
                                    <p:set>
                                      <p:cBhvr>
                                        <p:cTn id="136" dur="1" fill="hold">
                                          <p:stCondLst>
                                            <p:cond delay="0"/>
                                          </p:stCondLst>
                                        </p:cTn>
                                        <p:tgtEl>
                                          <p:spTgt spid="316"/>
                                        </p:tgtEl>
                                        <p:attrNameLst>
                                          <p:attrName>style.visibility</p:attrName>
                                        </p:attrNameLst>
                                      </p:cBhvr>
                                      <p:to>
                                        <p:strVal val="visible"/>
                                      </p:to>
                                    </p:set>
                                  </p:childTnLst>
                                </p:cTn>
                              </p:par>
                            </p:childTnLst>
                          </p:cTn>
                        </p:par>
                      </p:childTnLst>
                    </p:cTn>
                  </p:par>
                  <p:par>
                    <p:cTn id="137" fill="hold">
                      <p:stCondLst>
                        <p:cond delay="indefinite"/>
                      </p:stCondLst>
                      <p:childTnLst>
                        <p:par>
                          <p:cTn id="138" fill="hold">
                            <p:stCondLst>
                              <p:cond delay="0"/>
                            </p:stCondLst>
                            <p:childTnLst>
                              <p:par>
                                <p:cTn id="139" presetID="1" presetClass="emph" presetSubtype="2" fill="hold" nodeType="clickEffect">
                                  <p:stCondLst>
                                    <p:cond delay="0"/>
                                  </p:stCondLst>
                                  <p:childTnLst>
                                    <p:animClr clrSpc="rgb" dir="cw">
                                      <p:cBhvr>
                                        <p:cTn id="140" dur="1000" fill="hold"/>
                                        <p:tgtEl>
                                          <p:spTgt spid="262"/>
                                        </p:tgtEl>
                                        <p:attrNameLst>
                                          <p:attrName>fillcolor</p:attrName>
                                        </p:attrNameLst>
                                      </p:cBhvr>
                                      <p:to>
                                        <a:schemeClr val="bg1"/>
                                      </p:to>
                                    </p:animClr>
                                    <p:set>
                                      <p:cBhvr>
                                        <p:cTn id="141" dur="1000" fill="hold"/>
                                        <p:tgtEl>
                                          <p:spTgt spid="262"/>
                                        </p:tgtEl>
                                        <p:attrNameLst>
                                          <p:attrName>fill.type</p:attrName>
                                        </p:attrNameLst>
                                      </p:cBhvr>
                                      <p:to>
                                        <p:strVal val="solid"/>
                                      </p:to>
                                    </p:set>
                                    <p:set>
                                      <p:cBhvr>
                                        <p:cTn id="142" dur="1000" fill="hold"/>
                                        <p:tgtEl>
                                          <p:spTgt spid="262"/>
                                        </p:tgtEl>
                                        <p:attrNameLst>
                                          <p:attrName>fill.on</p:attrName>
                                        </p:attrNameLst>
                                      </p:cBhvr>
                                      <p:to>
                                        <p:strVal val="true"/>
                                      </p:to>
                                    </p:set>
                                  </p:childTnLst>
                                </p:cTn>
                              </p:par>
                              <p:par>
                                <p:cTn id="143" presetID="3" presetClass="emph" presetSubtype="2" fill="hold" grpId="1" nodeType="withEffect">
                                  <p:stCondLst>
                                    <p:cond delay="0"/>
                                  </p:stCondLst>
                                  <p:childTnLst>
                                    <p:animClr clrSpc="rgb" dir="cw">
                                      <p:cBhvr override="childStyle">
                                        <p:cTn id="144" dur="1000" fill="hold"/>
                                        <p:tgtEl>
                                          <p:spTgt spid="272"/>
                                        </p:tgtEl>
                                        <p:attrNameLst>
                                          <p:attrName>style.color</p:attrName>
                                        </p:attrNameLst>
                                      </p:cBhvr>
                                      <p:to>
                                        <a:schemeClr val="tx1"/>
                                      </p:to>
                                    </p:animClr>
                                  </p:childTnLst>
                                </p:cTn>
                              </p:par>
                            </p:childTnLst>
                          </p:cTn>
                        </p:par>
                        <p:par>
                          <p:cTn id="145" fill="hold">
                            <p:stCondLst>
                              <p:cond delay="1000"/>
                            </p:stCondLst>
                            <p:childTnLst>
                              <p:par>
                                <p:cTn id="146" presetID="0" presetClass="path" presetSubtype="0" accel="50000" decel="50000" fill="hold" grpId="2" nodeType="afterEffect">
                                  <p:stCondLst>
                                    <p:cond delay="0"/>
                                  </p:stCondLst>
                                  <p:childTnLst>
                                    <p:animMotion origin="layout" path="M 4.44444E-6 3.7037E-6 C 0.07535 -0.03797 0.15069 -0.07593 0.22604 -0.07593 C 0.30139 -0.07593 0.41458 -0.01274 0.45226 3.7037E-6 " pathEditMode="relative" ptsTypes="aaA">
                                      <p:cBhvr>
                                        <p:cTn id="147" dur="2000" fill="hold"/>
                                        <p:tgtEl>
                                          <p:spTgt spid="272"/>
                                        </p:tgtEl>
                                        <p:attrNameLst>
                                          <p:attrName>ppt_x</p:attrName>
                                          <p:attrName>ppt_y</p:attrName>
                                        </p:attrNameLst>
                                      </p:cBhvr>
                                    </p:animMotion>
                                  </p:childTnLst>
                                </p:cTn>
                              </p:par>
                              <p:par>
                                <p:cTn id="148" presetID="0" presetClass="path" presetSubtype="0" accel="50000" decel="50000" fill="hold" grpId="0" nodeType="withEffect">
                                  <p:stCondLst>
                                    <p:cond delay="0"/>
                                  </p:stCondLst>
                                  <p:childTnLst>
                                    <p:animMotion origin="layout" path="M 0.00191 0.0007 C -0.07413 0.03958 -0.15017 0.07847 -0.22552 0.07847 C -0.30087 0.07847 -0.41285 0.01366 -0.45035 0.0007 " pathEditMode="relative" rAng="0" ptsTypes="aaA">
                                      <p:cBhvr>
                                        <p:cTn id="149" dur="2000" fill="hold"/>
                                        <p:tgtEl>
                                          <p:spTgt spid="278"/>
                                        </p:tgtEl>
                                        <p:attrNameLst>
                                          <p:attrName>ppt_x</p:attrName>
                                          <p:attrName>ppt_y</p:attrName>
                                        </p:attrNameLst>
                                      </p:cBhvr>
                                      <p:rCtr x="-22600" y="3900"/>
                                    </p:animMotion>
                                  </p:childTnLst>
                                </p:cTn>
                              </p:par>
                            </p:childTnLst>
                          </p:cTn>
                        </p:par>
                        <p:par>
                          <p:cTn id="150" fill="hold">
                            <p:stCondLst>
                              <p:cond delay="3000"/>
                            </p:stCondLst>
                            <p:childTnLst>
                              <p:par>
                                <p:cTn id="151" presetID="1" presetClass="exit" presetSubtype="0" fill="hold" grpId="1" nodeType="afterEffect">
                                  <p:stCondLst>
                                    <p:cond delay="0"/>
                                  </p:stCondLst>
                                  <p:childTnLst>
                                    <p:set>
                                      <p:cBhvr>
                                        <p:cTn id="152" dur="1" fill="hold">
                                          <p:stCondLst>
                                            <p:cond delay="0"/>
                                          </p:stCondLst>
                                        </p:cTn>
                                        <p:tgtEl>
                                          <p:spTgt spid="278"/>
                                        </p:tgtEl>
                                        <p:attrNameLst>
                                          <p:attrName>style.visibility</p:attrName>
                                        </p:attrNameLst>
                                      </p:cBhvr>
                                      <p:to>
                                        <p:strVal val="hidden"/>
                                      </p:to>
                                    </p:set>
                                  </p:childTnLst>
                                </p:cTn>
                              </p:par>
                            </p:childTnLst>
                          </p:cTn>
                        </p:par>
                        <p:par>
                          <p:cTn id="153" fill="hold">
                            <p:stCondLst>
                              <p:cond delay="3000"/>
                            </p:stCondLst>
                            <p:childTnLst>
                              <p:par>
                                <p:cTn id="154" presetID="1" presetClass="exit" presetSubtype="0" fill="hold" grpId="3" nodeType="afterEffect">
                                  <p:stCondLst>
                                    <p:cond delay="0"/>
                                  </p:stCondLst>
                                  <p:childTnLst>
                                    <p:set>
                                      <p:cBhvr>
                                        <p:cTn id="155" dur="1" fill="hold">
                                          <p:stCondLst>
                                            <p:cond delay="0"/>
                                          </p:stCondLst>
                                        </p:cTn>
                                        <p:tgtEl>
                                          <p:spTgt spid="272"/>
                                        </p:tgtEl>
                                        <p:attrNameLst>
                                          <p:attrName>style.visibility</p:attrName>
                                        </p:attrNameLst>
                                      </p:cBhvr>
                                      <p:to>
                                        <p:strVal val="hidden"/>
                                      </p:to>
                                    </p:set>
                                  </p:childTnLst>
                                </p:cTn>
                              </p:par>
                            </p:childTnLst>
                          </p:cTn>
                        </p:par>
                        <p:par>
                          <p:cTn id="156" fill="hold">
                            <p:stCondLst>
                              <p:cond delay="3000"/>
                            </p:stCondLst>
                            <p:childTnLst>
                              <p:par>
                                <p:cTn id="157" presetID="1" presetClass="entr" presetSubtype="0" fill="hold" grpId="0" nodeType="afterEffect">
                                  <p:stCondLst>
                                    <p:cond delay="0"/>
                                  </p:stCondLst>
                                  <p:childTnLst>
                                    <p:set>
                                      <p:cBhvr>
                                        <p:cTn id="158" dur="1" fill="hold">
                                          <p:stCondLst>
                                            <p:cond delay="0"/>
                                          </p:stCondLst>
                                        </p:cTn>
                                        <p:tgtEl>
                                          <p:spTgt spid="299"/>
                                        </p:tgtEl>
                                        <p:attrNameLst>
                                          <p:attrName>style.visibility</p:attrName>
                                        </p:attrNameLst>
                                      </p:cBhvr>
                                      <p:to>
                                        <p:strVal val="visible"/>
                                      </p:to>
                                    </p:set>
                                  </p:childTnLst>
                                </p:cTn>
                              </p:par>
                            </p:childTnLst>
                          </p:cTn>
                        </p:par>
                        <p:par>
                          <p:cTn id="159" fill="hold">
                            <p:stCondLst>
                              <p:cond delay="3000"/>
                            </p:stCondLst>
                            <p:childTnLst>
                              <p:par>
                                <p:cTn id="160" presetID="1" presetClass="entr" presetSubtype="0" fill="hold" grpId="0" nodeType="afterEffect">
                                  <p:stCondLst>
                                    <p:cond delay="0"/>
                                  </p:stCondLst>
                                  <p:childTnLst>
                                    <p:set>
                                      <p:cBhvr>
                                        <p:cTn id="161" dur="1" fill="hold">
                                          <p:stCondLst>
                                            <p:cond delay="0"/>
                                          </p:stCondLst>
                                        </p:cTn>
                                        <p:tgtEl>
                                          <p:spTgt spid="3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2" grpId="0"/>
      <p:bldP spid="272" grpId="1"/>
      <p:bldP spid="272" grpId="2"/>
      <p:bldP spid="272" grpId="3"/>
      <p:bldP spid="274" grpId="0"/>
      <p:bldP spid="274" grpId="1"/>
      <p:bldP spid="276" grpId="0"/>
      <p:bldP spid="276" grpId="1"/>
      <p:bldP spid="277" grpId="0"/>
      <p:bldP spid="277" grpId="2"/>
      <p:bldP spid="278" grpId="0"/>
      <p:bldP spid="278" grpId="1"/>
      <p:bldP spid="279" grpId="0"/>
      <p:bldP spid="279" grpId="1"/>
      <p:bldP spid="280" grpId="0"/>
      <p:bldP spid="280" grpId="1"/>
      <p:bldP spid="281" grpId="0"/>
      <p:bldP spid="281" grpId="1"/>
      <p:bldP spid="284" grpId="0"/>
      <p:bldP spid="285" grpId="0"/>
      <p:bldP spid="290" grpId="0"/>
      <p:bldP spid="291" grpId="0"/>
      <p:bldP spid="297" grpId="0"/>
      <p:bldP spid="298" grpId="0"/>
      <p:bldP spid="299" grpId="0"/>
      <p:bldP spid="30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54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Visualizing </a:t>
            </a:r>
            <a:r>
              <a:rPr lang="en-US" sz="4000">
                <a:solidFill>
                  <a:srgbClr val="FF0000"/>
                </a:solidFill>
              </a:rPr>
              <a:t>Sorting Algorithms</a:t>
            </a:r>
            <a:endParaRPr lang="en-US" dirty="0">
              <a:solidFill>
                <a:schemeClr val="tx1"/>
              </a:solidFill>
            </a:endParaRPr>
          </a:p>
        </p:txBody>
      </p:sp>
      <p:sp>
        <p:nvSpPr>
          <p:cNvPr id="748547" name="Rectangle 3"/>
          <p:cNvSpPr>
            <a:spLocks noChangeArrowheads="1"/>
          </p:cNvSpPr>
          <p:nvPr/>
        </p:nvSpPr>
        <p:spPr bwMode="auto">
          <a:xfrm>
            <a:off x="508000" y="1143000"/>
            <a:ext cx="8331200" cy="9144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defRPr/>
            </a:pPr>
            <a:r>
              <a:rPr lang="en-US" altLang="zh-CN" sz="2200" b="0" dirty="0">
                <a:solidFill>
                  <a:srgbClr val="000000"/>
                </a:solidFill>
                <a:hlinkClick r:id="rId3"/>
              </a:rPr>
              <a:t>https://www.cs.usfca.edu/~galles/visualization/ComparisonSort.html</a:t>
            </a:r>
            <a:endParaRPr lang="en-US" altLang="zh-CN" sz="2200" b="0" dirty="0">
              <a:solidFill>
                <a:srgbClr val="000000"/>
              </a:solidFill>
            </a:endParaRPr>
          </a:p>
          <a:p>
            <a:pPr marL="342900" marR="0" lvl="0" indent="-342900" algn="l" defTabSz="914400" rtl="0" eaLnBrk="0" fontAlgn="base" latinLnBrk="0" hangingPunct="0">
              <a:lnSpc>
                <a:spcPct val="85000"/>
              </a:lnSpc>
              <a:spcBef>
                <a:spcPct val="0"/>
              </a:spcBef>
              <a:spcAft>
                <a:spcPts val="1200"/>
              </a:spcAft>
              <a:buClrTx/>
              <a:buSzTx/>
              <a:buFontTx/>
              <a:buChar char="•"/>
              <a:tabLst/>
              <a:defRPr/>
            </a:pP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hlinkClick r:id="rId4"/>
              </a:rPr>
              <a:t>https://www.toptal.com/developers/sorting-algorithms</a:t>
            </a:r>
            <a:endParaRPr kumimoji="0" lang="en-US" sz="2200" b="0" i="0" u="none" strike="noStrike" kern="1200" cap="none" spc="0" normalizeH="0" baseline="0" noProof="0" dirty="0">
              <a:ln>
                <a:noFill/>
              </a:ln>
              <a:solidFill>
                <a:srgbClr val="000000"/>
              </a:solidFill>
              <a:effectLst/>
              <a:uLnTx/>
              <a:uFillTx/>
              <a:latin typeface="Times New Roman" charset="0"/>
              <a:ea typeface="+mn-ea"/>
              <a:cs typeface="+mn-cs"/>
            </a:endParaRPr>
          </a:p>
        </p:txBody>
      </p:sp>
      <p:pic>
        <p:nvPicPr>
          <p:cNvPr id="4" name="图片 3">
            <a:extLst>
              <a:ext uri="{FF2B5EF4-FFF2-40B4-BE49-F238E27FC236}">
                <a16:creationId xmlns:a16="http://schemas.microsoft.com/office/drawing/2014/main" id="{4D02DF69-9D3C-452C-83B8-29BF2D1A7AA8}"/>
              </a:ext>
            </a:extLst>
          </p:cNvPr>
          <p:cNvPicPr>
            <a:picLocks noChangeAspect="1"/>
          </p:cNvPicPr>
          <p:nvPr/>
        </p:nvPicPr>
        <p:blipFill>
          <a:blip r:embed="rId5"/>
          <a:stretch>
            <a:fillRect/>
          </a:stretch>
        </p:blipFill>
        <p:spPr>
          <a:xfrm>
            <a:off x="924079" y="2066925"/>
            <a:ext cx="7295841" cy="4680000"/>
          </a:xfrm>
          <a:prstGeom prst="rect">
            <a:avLst/>
          </a:prstGeom>
        </p:spPr>
      </p:pic>
      <p:pic>
        <p:nvPicPr>
          <p:cNvPr id="2" name="Picture 1"/>
          <p:cNvPicPr>
            <a:picLocks noChangeAspect="1"/>
          </p:cNvPicPr>
          <p:nvPr/>
        </p:nvPicPr>
        <p:blipFill>
          <a:blip r:embed="rId6"/>
          <a:stretch>
            <a:fillRect/>
          </a:stretch>
        </p:blipFill>
        <p:spPr>
          <a:xfrm>
            <a:off x="108746" y="2066925"/>
            <a:ext cx="8926506" cy="4680000"/>
          </a:xfrm>
          <a:prstGeom prst="rect">
            <a:avLst/>
          </a:prstGeom>
        </p:spPr>
      </p:pic>
    </p:spTree>
    <p:extLst>
      <p:ext uri="{BB962C8B-B14F-4D97-AF65-F5344CB8AC3E}">
        <p14:creationId xmlns:p14="http://schemas.microsoft.com/office/powerpoint/2010/main" val="2824654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4854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3365" name="Text Box 5"/>
          <p:cNvSpPr txBox="1">
            <a:spLocks noChangeArrowheads="1"/>
          </p:cNvSpPr>
          <p:nvPr/>
        </p:nvSpPr>
        <p:spPr bwMode="auto">
          <a:xfrm>
            <a:off x="373297" y="1193801"/>
            <a:ext cx="8464145" cy="5416483"/>
          </a:xfrm>
          <a:prstGeom prst="rect">
            <a:avLst/>
          </a:prstGeom>
          <a:solidFill>
            <a:schemeClr val="bg1"/>
          </a:solidFill>
          <a:ln w="9525">
            <a:solidFill>
              <a:schemeClr val="tx1"/>
            </a:solidFill>
            <a:miter lim="800000"/>
            <a:headEnd/>
            <a:tailEnd/>
          </a:ln>
          <a:effectLst/>
        </p:spPr>
        <p:txBody>
          <a:bodyPr>
            <a:prstTxWarp prst="textNoShape">
              <a:avLst/>
            </a:prstTxWarp>
            <a:spAutoFit/>
          </a:bodyPr>
          <a:lstStyle/>
          <a:p>
            <a:pPr>
              <a:lnSpc>
                <a:spcPct val="95000"/>
              </a:lnSpc>
            </a:pPr>
            <a:r>
              <a:rPr lang="en-US" dirty="0">
                <a:solidFill>
                  <a:srgbClr val="0000FF"/>
                </a:solidFill>
                <a:latin typeface="Courier New" charset="0"/>
              </a:rPr>
              <a:t>/*</a:t>
            </a:r>
          </a:p>
          <a:p>
            <a:pPr>
              <a:lnSpc>
                <a:spcPct val="95000"/>
              </a:lnSpc>
            </a:pPr>
            <a:r>
              <a:rPr lang="en-US" dirty="0">
                <a:solidFill>
                  <a:srgbClr val="0000FF"/>
                </a:solidFill>
                <a:latin typeface="Courier New" charset="0"/>
              </a:rPr>
              <a:t> * Function: sort</a:t>
            </a:r>
          </a:p>
          <a:p>
            <a:pPr>
              <a:lnSpc>
                <a:spcPct val="95000"/>
              </a:lnSpc>
            </a:pPr>
            <a:r>
              <a:rPr lang="en-US" dirty="0">
                <a:solidFill>
                  <a:srgbClr val="0000FF"/>
                </a:solidFill>
                <a:latin typeface="Courier New" charset="0"/>
              </a:rPr>
              <a:t> * --------------</a:t>
            </a:r>
          </a:p>
          <a:p>
            <a:pPr>
              <a:lnSpc>
                <a:spcPct val="95000"/>
              </a:lnSpc>
            </a:pPr>
            <a:r>
              <a:rPr lang="en-US" dirty="0">
                <a:solidFill>
                  <a:srgbClr val="0000FF"/>
                </a:solidFill>
                <a:latin typeface="Courier New" charset="0"/>
              </a:rPr>
              <a:t> * In this implementation, sort is a wrapper function that</a:t>
            </a:r>
          </a:p>
          <a:p>
            <a:pPr>
              <a:lnSpc>
                <a:spcPct val="95000"/>
              </a:lnSpc>
            </a:pPr>
            <a:r>
              <a:rPr lang="en-US" dirty="0">
                <a:solidFill>
                  <a:srgbClr val="0000FF"/>
                </a:solidFill>
                <a:latin typeface="Courier New" charset="0"/>
              </a:rPr>
              <a:t> * calls quicksort to do all the work.</a:t>
            </a:r>
          </a:p>
          <a:p>
            <a:pPr>
              <a:lnSpc>
                <a:spcPct val="95000"/>
              </a:lnSpc>
            </a:pPr>
            <a:r>
              <a:rPr lang="en-US" dirty="0">
                <a:solidFill>
                  <a:srgbClr val="0000FF"/>
                </a:solidFill>
                <a:latin typeface="Courier New" charset="0"/>
              </a:rPr>
              <a:t> */</a:t>
            </a:r>
          </a:p>
          <a:p>
            <a:pPr>
              <a:lnSpc>
                <a:spcPct val="95000"/>
              </a:lnSpc>
            </a:pPr>
            <a:r>
              <a:rPr lang="en-US" dirty="0">
                <a:solidFill>
                  <a:srgbClr val="000000"/>
                </a:solidFill>
                <a:latin typeface="Courier New" charset="0"/>
              </a:rPr>
              <a:t>void sort(Vector&lt;</a:t>
            </a:r>
            <a:r>
              <a:rPr lang="en-US" dirty="0" err="1">
                <a:solidFill>
                  <a:srgbClr val="000000"/>
                </a:solidFill>
                <a:latin typeface="Courier New" charset="0"/>
              </a:rPr>
              <a:t>int</a:t>
            </a:r>
            <a:r>
              <a:rPr lang="en-US" dirty="0">
                <a:solidFill>
                  <a:srgbClr val="000000"/>
                </a:solidFill>
                <a:latin typeface="Courier New" charset="0"/>
              </a:rPr>
              <a:t>&gt; &amp; </a:t>
            </a:r>
            <a:r>
              <a:rPr lang="en-US" dirty="0" err="1">
                <a:solidFill>
                  <a:srgbClr val="000000"/>
                </a:solidFill>
                <a:latin typeface="Courier New" charset="0"/>
              </a:rPr>
              <a:t>vec</a:t>
            </a:r>
            <a:r>
              <a:rPr lang="en-US" dirty="0">
                <a:solidFill>
                  <a:srgbClr val="000000"/>
                </a:solidFill>
                <a:latin typeface="Courier New" charset="0"/>
              </a:rPr>
              <a:t>) {</a:t>
            </a:r>
          </a:p>
          <a:p>
            <a:pPr>
              <a:lnSpc>
                <a:spcPct val="95000"/>
              </a:lnSpc>
            </a:pPr>
            <a:r>
              <a:rPr lang="en-US" dirty="0">
                <a:solidFill>
                  <a:srgbClr val="000000"/>
                </a:solidFill>
                <a:latin typeface="Courier New" charset="0"/>
              </a:rPr>
              <a:t>   quicksort(</a:t>
            </a:r>
            <a:r>
              <a:rPr lang="en-US" dirty="0" err="1">
                <a:solidFill>
                  <a:srgbClr val="000000"/>
                </a:solidFill>
                <a:latin typeface="Courier New" charset="0"/>
              </a:rPr>
              <a:t>vec</a:t>
            </a:r>
            <a:r>
              <a:rPr lang="en-US" dirty="0">
                <a:solidFill>
                  <a:srgbClr val="000000"/>
                </a:solidFill>
                <a:latin typeface="Courier New" charset="0"/>
              </a:rPr>
              <a:t>, 0, </a:t>
            </a:r>
            <a:r>
              <a:rPr lang="en-US" dirty="0" err="1">
                <a:solidFill>
                  <a:srgbClr val="000000"/>
                </a:solidFill>
                <a:latin typeface="Courier New" charset="0"/>
              </a:rPr>
              <a:t>vec.size</a:t>
            </a:r>
            <a:r>
              <a:rPr lang="en-US" dirty="0">
                <a:solidFill>
                  <a:srgbClr val="000000"/>
                </a:solidFill>
                <a:latin typeface="Courier New" charset="0"/>
              </a:rPr>
              <a:t>() - 1);</a:t>
            </a:r>
          </a:p>
          <a:p>
            <a:pPr>
              <a:lnSpc>
                <a:spcPct val="95000"/>
              </a:lnSpc>
            </a:pPr>
            <a:r>
              <a:rPr lang="en-US" dirty="0">
                <a:solidFill>
                  <a:srgbClr val="000000"/>
                </a:solidFill>
                <a:latin typeface="Courier New" charset="0"/>
              </a:rPr>
              <a:t>}</a:t>
            </a:r>
            <a:endParaRPr lang="en-US" dirty="0">
              <a:solidFill>
                <a:srgbClr val="0000FF"/>
              </a:solidFill>
              <a:latin typeface="Courier New" charset="0"/>
            </a:endParaRPr>
          </a:p>
          <a:p>
            <a:pPr>
              <a:lnSpc>
                <a:spcPct val="95000"/>
              </a:lnSpc>
            </a:pPr>
            <a:r>
              <a:rPr lang="en-US" dirty="0">
                <a:solidFill>
                  <a:srgbClr val="0000FF"/>
                </a:solidFill>
                <a:latin typeface="Courier New" charset="0"/>
              </a:rPr>
              <a:t>/*</a:t>
            </a:r>
          </a:p>
          <a:p>
            <a:pPr>
              <a:lnSpc>
                <a:spcPct val="95000"/>
              </a:lnSpc>
            </a:pPr>
            <a:r>
              <a:rPr lang="en-US" dirty="0">
                <a:solidFill>
                  <a:srgbClr val="0000FF"/>
                </a:solidFill>
                <a:latin typeface="Courier New" charset="0"/>
              </a:rPr>
              <a:t> * Function: quicksort</a:t>
            </a:r>
          </a:p>
          <a:p>
            <a:pPr>
              <a:lnSpc>
                <a:spcPct val="95000"/>
              </a:lnSpc>
            </a:pPr>
            <a:r>
              <a:rPr lang="en-US" dirty="0">
                <a:solidFill>
                  <a:srgbClr val="0000FF"/>
                </a:solidFill>
                <a:latin typeface="Courier New" charset="0"/>
              </a:rPr>
              <a:t> * -------------------</a:t>
            </a:r>
          </a:p>
          <a:p>
            <a:pPr>
              <a:lnSpc>
                <a:spcPct val="95000"/>
              </a:lnSpc>
            </a:pPr>
            <a:r>
              <a:rPr lang="en-US" dirty="0">
                <a:solidFill>
                  <a:srgbClr val="0000FF"/>
                </a:solidFill>
                <a:latin typeface="Courier New" charset="0"/>
              </a:rPr>
              <a:t> * Sorts the elements in the vector between index positions</a:t>
            </a:r>
          </a:p>
          <a:p>
            <a:pPr>
              <a:lnSpc>
                <a:spcPct val="95000"/>
              </a:lnSpc>
            </a:pPr>
            <a:r>
              <a:rPr lang="en-US" dirty="0">
                <a:solidFill>
                  <a:srgbClr val="0000FF"/>
                </a:solidFill>
                <a:latin typeface="Courier New" charset="0"/>
              </a:rPr>
              <a:t> * start and finish, inclusive.  The Quicksort algorithm begins</a:t>
            </a:r>
          </a:p>
          <a:p>
            <a:pPr>
              <a:lnSpc>
                <a:spcPct val="95000"/>
              </a:lnSpc>
            </a:pPr>
            <a:r>
              <a:rPr lang="en-US" dirty="0">
                <a:solidFill>
                  <a:srgbClr val="0000FF"/>
                </a:solidFill>
                <a:latin typeface="Courier New" charset="0"/>
              </a:rPr>
              <a:t> * by "partitioning" the vector so that all elements smaller</a:t>
            </a:r>
          </a:p>
          <a:p>
            <a:pPr>
              <a:lnSpc>
                <a:spcPct val="95000"/>
              </a:lnSpc>
            </a:pPr>
            <a:r>
              <a:rPr lang="en-US" dirty="0">
                <a:solidFill>
                  <a:srgbClr val="0000FF"/>
                </a:solidFill>
                <a:latin typeface="Courier New" charset="0"/>
              </a:rPr>
              <a:t> * than a designated pivot element appear to the left of a</a:t>
            </a:r>
          </a:p>
          <a:p>
            <a:pPr>
              <a:lnSpc>
                <a:spcPct val="95000"/>
              </a:lnSpc>
            </a:pPr>
            <a:r>
              <a:rPr lang="en-US" dirty="0">
                <a:solidFill>
                  <a:srgbClr val="0000FF"/>
                </a:solidFill>
                <a:latin typeface="Courier New" charset="0"/>
              </a:rPr>
              <a:t> * boundary and all equal or larger values appear to the right.</a:t>
            </a:r>
          </a:p>
          <a:p>
            <a:pPr>
              <a:lnSpc>
                <a:spcPct val="95000"/>
              </a:lnSpc>
            </a:pPr>
            <a:r>
              <a:rPr lang="en-US" dirty="0">
                <a:solidFill>
                  <a:srgbClr val="0000FF"/>
                </a:solidFill>
                <a:latin typeface="Courier New" charset="0"/>
              </a:rPr>
              <a:t> * Sorting the subsidiary vectors to the left and right of the</a:t>
            </a:r>
          </a:p>
          <a:p>
            <a:pPr>
              <a:lnSpc>
                <a:spcPct val="95000"/>
              </a:lnSpc>
            </a:pPr>
            <a:r>
              <a:rPr lang="en-US" dirty="0">
                <a:solidFill>
                  <a:srgbClr val="0000FF"/>
                </a:solidFill>
                <a:latin typeface="Courier New" charset="0"/>
              </a:rPr>
              <a:t> * boundary ensures that the entire vector is sorted.</a:t>
            </a:r>
          </a:p>
          <a:p>
            <a:pPr>
              <a:lnSpc>
                <a:spcPct val="95000"/>
              </a:lnSpc>
            </a:pPr>
            <a:r>
              <a:rPr lang="en-US" dirty="0">
                <a:solidFill>
                  <a:srgbClr val="0000FF"/>
                </a:solidFill>
                <a:latin typeface="Courier New" charset="0"/>
              </a:rPr>
              <a:t> */</a:t>
            </a:r>
          </a:p>
          <a:p>
            <a:pPr>
              <a:lnSpc>
                <a:spcPct val="95000"/>
              </a:lnSpc>
            </a:pPr>
            <a:r>
              <a:rPr lang="en-US" dirty="0">
                <a:solidFill>
                  <a:srgbClr val="000000"/>
                </a:solidFill>
                <a:latin typeface="Courier New" charset="0"/>
              </a:rPr>
              <a:t>void quicksort(Vector&lt;</a:t>
            </a:r>
            <a:r>
              <a:rPr lang="en-US" dirty="0" err="1">
                <a:solidFill>
                  <a:srgbClr val="000000"/>
                </a:solidFill>
                <a:latin typeface="Courier New" charset="0"/>
              </a:rPr>
              <a:t>int</a:t>
            </a:r>
            <a:r>
              <a:rPr lang="en-US" dirty="0">
                <a:solidFill>
                  <a:srgbClr val="000000"/>
                </a:solidFill>
                <a:latin typeface="Courier New" charset="0"/>
              </a:rPr>
              <a:t>&gt; &amp; </a:t>
            </a:r>
            <a:r>
              <a:rPr lang="en-US" dirty="0" err="1">
                <a:solidFill>
                  <a:srgbClr val="000000"/>
                </a:solidFill>
                <a:latin typeface="Courier New" charset="0"/>
              </a:rPr>
              <a:t>vec</a:t>
            </a:r>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start, </a:t>
            </a:r>
            <a:r>
              <a:rPr lang="en-US" dirty="0" err="1">
                <a:solidFill>
                  <a:srgbClr val="000000"/>
                </a:solidFill>
                <a:latin typeface="Courier New" charset="0"/>
              </a:rPr>
              <a:t>int</a:t>
            </a:r>
            <a:r>
              <a:rPr lang="en-US" dirty="0">
                <a:solidFill>
                  <a:srgbClr val="000000"/>
                </a:solidFill>
                <a:latin typeface="Courier New" charset="0"/>
              </a:rPr>
              <a:t> finish) {</a:t>
            </a:r>
          </a:p>
          <a:p>
            <a:pPr>
              <a:lnSpc>
                <a:spcPct val="95000"/>
              </a:lnSpc>
            </a:pPr>
            <a:r>
              <a:rPr lang="en-US" dirty="0">
                <a:solidFill>
                  <a:srgbClr val="000000"/>
                </a:solidFill>
                <a:latin typeface="Courier New" charset="0"/>
              </a:rPr>
              <a:t>   if (start &gt;= finish) return;</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boundary = partition(</a:t>
            </a:r>
            <a:r>
              <a:rPr lang="en-US" dirty="0" err="1">
                <a:solidFill>
                  <a:srgbClr val="000000"/>
                </a:solidFill>
                <a:latin typeface="Courier New" charset="0"/>
              </a:rPr>
              <a:t>vec</a:t>
            </a:r>
            <a:r>
              <a:rPr lang="en-US" dirty="0">
                <a:solidFill>
                  <a:srgbClr val="000000"/>
                </a:solidFill>
                <a:latin typeface="Courier New" charset="0"/>
              </a:rPr>
              <a:t>, start, finish);</a:t>
            </a:r>
          </a:p>
          <a:p>
            <a:pPr>
              <a:lnSpc>
                <a:spcPct val="95000"/>
              </a:lnSpc>
            </a:pPr>
            <a:r>
              <a:rPr lang="en-US" dirty="0">
                <a:solidFill>
                  <a:srgbClr val="000000"/>
                </a:solidFill>
                <a:latin typeface="Courier New" charset="0"/>
              </a:rPr>
              <a:t>   quicksort(</a:t>
            </a:r>
            <a:r>
              <a:rPr lang="en-US" dirty="0" err="1">
                <a:solidFill>
                  <a:srgbClr val="000000"/>
                </a:solidFill>
                <a:latin typeface="Courier New" charset="0"/>
              </a:rPr>
              <a:t>vec</a:t>
            </a:r>
            <a:r>
              <a:rPr lang="en-US" dirty="0">
                <a:solidFill>
                  <a:srgbClr val="000000"/>
                </a:solidFill>
                <a:latin typeface="Courier New" charset="0"/>
              </a:rPr>
              <a:t>, start, boundary - 1);</a:t>
            </a:r>
          </a:p>
          <a:p>
            <a:pPr>
              <a:lnSpc>
                <a:spcPct val="95000"/>
              </a:lnSpc>
            </a:pPr>
            <a:r>
              <a:rPr lang="en-US" dirty="0">
                <a:solidFill>
                  <a:srgbClr val="000000"/>
                </a:solidFill>
                <a:latin typeface="Courier New" charset="0"/>
              </a:rPr>
              <a:t>   quicksort(</a:t>
            </a:r>
            <a:r>
              <a:rPr lang="en-US" dirty="0" err="1">
                <a:solidFill>
                  <a:srgbClr val="000000"/>
                </a:solidFill>
                <a:latin typeface="Courier New" charset="0"/>
              </a:rPr>
              <a:t>vec</a:t>
            </a:r>
            <a:r>
              <a:rPr lang="en-US" dirty="0">
                <a:solidFill>
                  <a:srgbClr val="000000"/>
                </a:solidFill>
                <a:latin typeface="Courier New" charset="0"/>
              </a:rPr>
              <a:t>, boundary + 1, finish);</a:t>
            </a:r>
          </a:p>
          <a:p>
            <a:pPr>
              <a:lnSpc>
                <a:spcPct val="95000"/>
              </a:lnSpc>
            </a:pPr>
            <a:r>
              <a:rPr lang="en-US" dirty="0">
                <a:solidFill>
                  <a:srgbClr val="000000"/>
                </a:solidFill>
                <a:latin typeface="Courier New" charset="0"/>
              </a:rPr>
              <a:t>}</a:t>
            </a:r>
          </a:p>
        </p:txBody>
      </p:sp>
      <p:sp>
        <p:nvSpPr>
          <p:cNvPr id="783366"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The Quicksort Implementation</a:t>
            </a:r>
          </a:p>
        </p:txBody>
      </p:sp>
    </p:spTree>
    <p:extLst>
      <p:ext uri="{BB962C8B-B14F-4D97-AF65-F5344CB8AC3E}">
        <p14:creationId xmlns:p14="http://schemas.microsoft.com/office/powerpoint/2010/main" val="276455915"/>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3365" name="Text Box 5"/>
          <p:cNvSpPr txBox="1">
            <a:spLocks noChangeArrowheads="1"/>
          </p:cNvSpPr>
          <p:nvPr/>
        </p:nvSpPr>
        <p:spPr bwMode="auto">
          <a:xfrm>
            <a:off x="373297" y="1193800"/>
            <a:ext cx="8464145" cy="5357621"/>
          </a:xfrm>
          <a:prstGeom prst="rect">
            <a:avLst/>
          </a:prstGeom>
          <a:solidFill>
            <a:schemeClr val="bg1"/>
          </a:solidFill>
          <a:ln w="9525">
            <a:solidFill>
              <a:schemeClr val="tx1"/>
            </a:solidFill>
            <a:miter lim="800000"/>
            <a:headEnd/>
            <a:tailEnd/>
          </a:ln>
          <a:effectLst/>
        </p:spPr>
        <p:txBody>
          <a:bodyPr>
            <a:prstTxWarp prst="textNoShape">
              <a:avLst/>
            </a:prstTxWarp>
            <a:spAutoFit/>
          </a:bodyPr>
          <a:lstStyle/>
          <a:p>
            <a:pPr>
              <a:lnSpc>
                <a:spcPct val="95000"/>
              </a:lnSpc>
            </a:pPr>
            <a:r>
              <a:rPr lang="en-US" sz="1200" dirty="0">
                <a:solidFill>
                  <a:srgbClr val="0000FF"/>
                </a:solidFill>
                <a:latin typeface="Courier New" charset="0"/>
              </a:rPr>
              <a:t>/*</a:t>
            </a:r>
          </a:p>
          <a:p>
            <a:pPr>
              <a:lnSpc>
                <a:spcPct val="95000"/>
              </a:lnSpc>
            </a:pPr>
            <a:r>
              <a:rPr lang="en-US" sz="1200" dirty="0">
                <a:solidFill>
                  <a:srgbClr val="0000FF"/>
                </a:solidFill>
                <a:latin typeface="Courier New" charset="0"/>
              </a:rPr>
              <a:t> * Function: partition</a:t>
            </a:r>
          </a:p>
          <a:p>
            <a:pPr>
              <a:lnSpc>
                <a:spcPct val="95000"/>
              </a:lnSpc>
            </a:pPr>
            <a:r>
              <a:rPr lang="en-US" sz="1200" dirty="0">
                <a:solidFill>
                  <a:srgbClr val="0000FF"/>
                </a:solidFill>
                <a:latin typeface="Courier New" charset="0"/>
              </a:rPr>
              <a:t> * -------------------</a:t>
            </a:r>
          </a:p>
          <a:p>
            <a:pPr>
              <a:lnSpc>
                <a:spcPct val="95000"/>
              </a:lnSpc>
            </a:pPr>
            <a:r>
              <a:rPr lang="en-US" sz="1200" dirty="0">
                <a:solidFill>
                  <a:srgbClr val="0000FF"/>
                </a:solidFill>
                <a:latin typeface="Courier New" charset="0"/>
              </a:rPr>
              <a:t> * This function rearranges the elements of the vector so that the</a:t>
            </a:r>
          </a:p>
          <a:p>
            <a:pPr>
              <a:lnSpc>
                <a:spcPct val="95000"/>
              </a:lnSpc>
            </a:pPr>
            <a:r>
              <a:rPr lang="en-US" sz="1200" dirty="0">
                <a:solidFill>
                  <a:srgbClr val="0000FF"/>
                </a:solidFill>
                <a:latin typeface="Courier New" charset="0"/>
              </a:rPr>
              <a:t> * small elements are grouped at the left end of the vector and the</a:t>
            </a:r>
          </a:p>
          <a:p>
            <a:pPr>
              <a:lnSpc>
                <a:spcPct val="95000"/>
              </a:lnSpc>
            </a:pPr>
            <a:r>
              <a:rPr lang="en-US" sz="1200" dirty="0">
                <a:solidFill>
                  <a:srgbClr val="0000FF"/>
                </a:solidFill>
                <a:latin typeface="Courier New" charset="0"/>
              </a:rPr>
              <a:t> * large elements are grouped at the right end.  The distinction</a:t>
            </a:r>
          </a:p>
          <a:p>
            <a:pPr>
              <a:lnSpc>
                <a:spcPct val="95000"/>
              </a:lnSpc>
            </a:pPr>
            <a:r>
              <a:rPr lang="en-US" sz="1200" dirty="0">
                <a:solidFill>
                  <a:srgbClr val="0000FF"/>
                </a:solidFill>
                <a:latin typeface="Courier New" charset="0"/>
              </a:rPr>
              <a:t> * between small and large is made by comparing each element to the</a:t>
            </a:r>
          </a:p>
          <a:p>
            <a:pPr>
              <a:lnSpc>
                <a:spcPct val="95000"/>
              </a:lnSpc>
            </a:pPr>
            <a:r>
              <a:rPr lang="en-US" sz="1200" dirty="0">
                <a:solidFill>
                  <a:srgbClr val="0000FF"/>
                </a:solidFill>
                <a:latin typeface="Courier New" charset="0"/>
              </a:rPr>
              <a:t> * pivot value, which is initially taken from </a:t>
            </a:r>
            <a:r>
              <a:rPr lang="en-US" sz="1200" dirty="0" err="1">
                <a:solidFill>
                  <a:srgbClr val="0000FF"/>
                </a:solidFill>
                <a:latin typeface="Courier New" charset="0"/>
              </a:rPr>
              <a:t>vec</a:t>
            </a:r>
            <a:r>
              <a:rPr lang="en-US" sz="1200" dirty="0">
                <a:solidFill>
                  <a:srgbClr val="0000FF"/>
                </a:solidFill>
                <a:latin typeface="Courier New" charset="0"/>
              </a:rPr>
              <a:t>[start].  When the</a:t>
            </a:r>
          </a:p>
          <a:p>
            <a:pPr>
              <a:lnSpc>
                <a:spcPct val="95000"/>
              </a:lnSpc>
            </a:pPr>
            <a:r>
              <a:rPr lang="en-US" sz="1200" dirty="0">
                <a:solidFill>
                  <a:srgbClr val="0000FF"/>
                </a:solidFill>
                <a:latin typeface="Courier New" charset="0"/>
              </a:rPr>
              <a:t> * partitioning is done, the function returns a boundary index such</a:t>
            </a:r>
          </a:p>
          <a:p>
            <a:pPr>
              <a:lnSpc>
                <a:spcPct val="95000"/>
              </a:lnSpc>
            </a:pPr>
            <a:r>
              <a:rPr lang="en-US" sz="1200" dirty="0">
                <a:solidFill>
                  <a:srgbClr val="0000FF"/>
                </a:solidFill>
                <a:latin typeface="Courier New" charset="0"/>
              </a:rPr>
              <a:t> * that </a:t>
            </a:r>
            <a:r>
              <a:rPr lang="en-US" sz="1200" dirty="0" err="1">
                <a:solidFill>
                  <a:srgbClr val="0000FF"/>
                </a:solidFill>
                <a:latin typeface="Courier New" charset="0"/>
              </a:rPr>
              <a:t>vec</a:t>
            </a:r>
            <a:r>
              <a:rPr lang="en-US" sz="1200" dirty="0">
                <a:solidFill>
                  <a:srgbClr val="0000FF"/>
                </a:solidFill>
                <a:latin typeface="Courier New" charset="0"/>
              </a:rPr>
              <a:t>[</a:t>
            </a:r>
            <a:r>
              <a:rPr lang="en-US" sz="1200" dirty="0" err="1">
                <a:solidFill>
                  <a:srgbClr val="0000FF"/>
                </a:solidFill>
                <a:latin typeface="Courier New" charset="0"/>
              </a:rPr>
              <a:t>i</a:t>
            </a:r>
            <a:r>
              <a:rPr lang="en-US" sz="1200" dirty="0">
                <a:solidFill>
                  <a:srgbClr val="0000FF"/>
                </a:solidFill>
                <a:latin typeface="Courier New" charset="0"/>
              </a:rPr>
              <a:t>] &lt; pivot for all </a:t>
            </a:r>
            <a:r>
              <a:rPr lang="en-US" sz="1200" dirty="0" err="1">
                <a:solidFill>
                  <a:srgbClr val="0000FF"/>
                </a:solidFill>
                <a:latin typeface="Courier New" charset="0"/>
              </a:rPr>
              <a:t>i</a:t>
            </a:r>
            <a:r>
              <a:rPr lang="en-US" sz="1200" dirty="0">
                <a:solidFill>
                  <a:srgbClr val="0000FF"/>
                </a:solidFill>
                <a:latin typeface="Courier New" charset="0"/>
              </a:rPr>
              <a:t> &lt; boundary, </a:t>
            </a:r>
            <a:r>
              <a:rPr lang="en-US" sz="1200" dirty="0" err="1">
                <a:solidFill>
                  <a:srgbClr val="0000FF"/>
                </a:solidFill>
                <a:latin typeface="Courier New" charset="0"/>
              </a:rPr>
              <a:t>vec</a:t>
            </a:r>
            <a:r>
              <a:rPr lang="en-US" sz="1200" dirty="0">
                <a:solidFill>
                  <a:srgbClr val="0000FF"/>
                </a:solidFill>
                <a:latin typeface="Courier New" charset="0"/>
              </a:rPr>
              <a:t>[</a:t>
            </a:r>
            <a:r>
              <a:rPr lang="en-US" sz="1200" dirty="0" err="1">
                <a:solidFill>
                  <a:srgbClr val="0000FF"/>
                </a:solidFill>
                <a:latin typeface="Courier New" charset="0"/>
              </a:rPr>
              <a:t>i</a:t>
            </a:r>
            <a:r>
              <a:rPr lang="en-US" sz="1200" dirty="0">
                <a:solidFill>
                  <a:srgbClr val="0000FF"/>
                </a:solidFill>
                <a:latin typeface="Courier New" charset="0"/>
              </a:rPr>
              <a:t>] == pivot</a:t>
            </a:r>
          </a:p>
          <a:p>
            <a:pPr>
              <a:lnSpc>
                <a:spcPct val="95000"/>
              </a:lnSpc>
            </a:pPr>
            <a:r>
              <a:rPr lang="en-US" sz="1200" dirty="0">
                <a:solidFill>
                  <a:srgbClr val="0000FF"/>
                </a:solidFill>
                <a:latin typeface="Courier New" charset="0"/>
              </a:rPr>
              <a:t> * for </a:t>
            </a:r>
            <a:r>
              <a:rPr lang="en-US" sz="1200" dirty="0" err="1">
                <a:solidFill>
                  <a:srgbClr val="0000FF"/>
                </a:solidFill>
                <a:latin typeface="Courier New" charset="0"/>
              </a:rPr>
              <a:t>i</a:t>
            </a:r>
            <a:r>
              <a:rPr lang="en-US" sz="1200" dirty="0">
                <a:solidFill>
                  <a:srgbClr val="0000FF"/>
                </a:solidFill>
                <a:latin typeface="Courier New" charset="0"/>
              </a:rPr>
              <a:t> == boundary, and </a:t>
            </a:r>
            <a:r>
              <a:rPr lang="en-US" sz="1200" dirty="0" err="1">
                <a:solidFill>
                  <a:srgbClr val="0000FF"/>
                </a:solidFill>
                <a:latin typeface="Courier New" charset="0"/>
              </a:rPr>
              <a:t>vec</a:t>
            </a:r>
            <a:r>
              <a:rPr lang="en-US" sz="1200" dirty="0">
                <a:solidFill>
                  <a:srgbClr val="0000FF"/>
                </a:solidFill>
                <a:latin typeface="Courier New" charset="0"/>
              </a:rPr>
              <a:t>[</a:t>
            </a:r>
            <a:r>
              <a:rPr lang="en-US" sz="1200" dirty="0" err="1">
                <a:solidFill>
                  <a:srgbClr val="0000FF"/>
                </a:solidFill>
                <a:latin typeface="Courier New" charset="0"/>
              </a:rPr>
              <a:t>i</a:t>
            </a:r>
            <a:r>
              <a:rPr lang="en-US" sz="1200" dirty="0">
                <a:solidFill>
                  <a:srgbClr val="0000FF"/>
                </a:solidFill>
                <a:latin typeface="Courier New" charset="0"/>
              </a:rPr>
              <a:t>] &gt;= pivot for all </a:t>
            </a:r>
            <a:r>
              <a:rPr lang="en-US" sz="1200" dirty="0" err="1">
                <a:solidFill>
                  <a:srgbClr val="0000FF"/>
                </a:solidFill>
                <a:latin typeface="Courier New" charset="0"/>
              </a:rPr>
              <a:t>i</a:t>
            </a:r>
            <a:r>
              <a:rPr lang="en-US" sz="1200" dirty="0">
                <a:solidFill>
                  <a:srgbClr val="0000FF"/>
                </a:solidFill>
                <a:latin typeface="Courier New" charset="0"/>
              </a:rPr>
              <a:t> &gt; boundary.</a:t>
            </a:r>
          </a:p>
          <a:p>
            <a:pPr>
              <a:lnSpc>
                <a:spcPct val="95000"/>
              </a:lnSpc>
            </a:pPr>
            <a:r>
              <a:rPr lang="en-US" sz="1200" dirty="0">
                <a:solidFill>
                  <a:srgbClr val="0000FF"/>
                </a:solidFill>
                <a:latin typeface="Courier New" charset="0"/>
              </a:rPr>
              <a:t> */</a:t>
            </a:r>
          </a:p>
          <a:p>
            <a:pPr>
              <a:lnSpc>
                <a:spcPct val="95000"/>
              </a:lnSpc>
            </a:pPr>
            <a:endParaRPr lang="en-US" sz="1200" dirty="0">
              <a:solidFill>
                <a:srgbClr val="0000FF"/>
              </a:solidFill>
              <a:latin typeface="Courier New" charset="0"/>
            </a:endParaRPr>
          </a:p>
          <a:p>
            <a:pPr>
              <a:lnSpc>
                <a:spcPct val="95000"/>
              </a:lnSpc>
            </a:pPr>
            <a:r>
              <a:rPr lang="en-US" sz="1200" dirty="0" err="1">
                <a:solidFill>
                  <a:srgbClr val="000000"/>
                </a:solidFill>
                <a:latin typeface="Courier New" charset="0"/>
              </a:rPr>
              <a:t>int</a:t>
            </a:r>
            <a:r>
              <a:rPr lang="en-US" sz="1200" dirty="0">
                <a:solidFill>
                  <a:srgbClr val="000000"/>
                </a:solidFill>
                <a:latin typeface="Courier New" charset="0"/>
              </a:rPr>
              <a:t> partition(Vector&lt;</a:t>
            </a:r>
            <a:r>
              <a:rPr lang="en-US" sz="1200" dirty="0" err="1">
                <a:solidFill>
                  <a:srgbClr val="000000"/>
                </a:solidFill>
                <a:latin typeface="Courier New" charset="0"/>
              </a:rPr>
              <a:t>int</a:t>
            </a:r>
            <a:r>
              <a:rPr lang="en-US" sz="1200" dirty="0">
                <a:solidFill>
                  <a:srgbClr val="000000"/>
                </a:solidFill>
                <a:latin typeface="Courier New" charset="0"/>
              </a:rPr>
              <a:t>&gt; &amp; </a:t>
            </a:r>
            <a:r>
              <a:rPr lang="en-US" sz="1200" dirty="0" err="1">
                <a:solidFill>
                  <a:srgbClr val="000000"/>
                </a:solidFill>
                <a:latin typeface="Courier New" charset="0"/>
              </a:rPr>
              <a:t>vec</a:t>
            </a:r>
            <a:r>
              <a:rPr lang="en-US" sz="1200" dirty="0">
                <a:solidFill>
                  <a:srgbClr val="000000"/>
                </a:solidFill>
                <a:latin typeface="Courier New" charset="0"/>
              </a:rPr>
              <a:t>, </a:t>
            </a:r>
            <a:r>
              <a:rPr lang="en-US" sz="1200" dirty="0" err="1">
                <a:solidFill>
                  <a:srgbClr val="000000"/>
                </a:solidFill>
                <a:latin typeface="Courier New" charset="0"/>
              </a:rPr>
              <a:t>int</a:t>
            </a:r>
            <a:r>
              <a:rPr lang="en-US" sz="1200" dirty="0">
                <a:solidFill>
                  <a:srgbClr val="000000"/>
                </a:solidFill>
                <a:latin typeface="Courier New" charset="0"/>
              </a:rPr>
              <a:t> start, </a:t>
            </a:r>
            <a:r>
              <a:rPr lang="en-US" sz="1200" dirty="0" err="1">
                <a:solidFill>
                  <a:srgbClr val="000000"/>
                </a:solidFill>
                <a:latin typeface="Courier New" charset="0"/>
              </a:rPr>
              <a:t>int</a:t>
            </a:r>
            <a:r>
              <a:rPr lang="en-US" sz="1200" dirty="0">
                <a:solidFill>
                  <a:srgbClr val="000000"/>
                </a:solidFill>
                <a:latin typeface="Courier New" charset="0"/>
              </a:rPr>
              <a:t> finish) {</a:t>
            </a:r>
          </a:p>
          <a:p>
            <a:pPr>
              <a:lnSpc>
                <a:spcPct val="95000"/>
              </a:lnSpc>
            </a:pPr>
            <a:r>
              <a:rPr lang="en-US" sz="1200" dirty="0">
                <a:solidFill>
                  <a:srgbClr val="000000"/>
                </a:solidFill>
                <a:latin typeface="Courier New" charset="0"/>
              </a:rPr>
              <a:t>   </a:t>
            </a:r>
            <a:r>
              <a:rPr lang="en-US" sz="1200" dirty="0" err="1">
                <a:solidFill>
                  <a:srgbClr val="000000"/>
                </a:solidFill>
                <a:latin typeface="Courier New" charset="0"/>
              </a:rPr>
              <a:t>int</a:t>
            </a:r>
            <a:r>
              <a:rPr lang="en-US" sz="1200" dirty="0">
                <a:solidFill>
                  <a:srgbClr val="000000"/>
                </a:solidFill>
                <a:latin typeface="Courier New" charset="0"/>
              </a:rPr>
              <a:t> pivot = </a:t>
            </a:r>
            <a:r>
              <a:rPr lang="en-US" sz="1200" dirty="0" err="1">
                <a:solidFill>
                  <a:srgbClr val="000000"/>
                </a:solidFill>
                <a:latin typeface="Courier New" charset="0"/>
              </a:rPr>
              <a:t>vec</a:t>
            </a:r>
            <a:r>
              <a:rPr lang="en-US" sz="1200" dirty="0">
                <a:solidFill>
                  <a:srgbClr val="000000"/>
                </a:solidFill>
                <a:latin typeface="Courier New" charset="0"/>
              </a:rPr>
              <a:t>[start];</a:t>
            </a:r>
          </a:p>
          <a:p>
            <a:pPr>
              <a:lnSpc>
                <a:spcPct val="95000"/>
              </a:lnSpc>
            </a:pPr>
            <a:r>
              <a:rPr lang="en-US" sz="1200" dirty="0">
                <a:solidFill>
                  <a:srgbClr val="000000"/>
                </a:solidFill>
                <a:latin typeface="Courier New" charset="0"/>
              </a:rPr>
              <a:t>   </a:t>
            </a:r>
            <a:r>
              <a:rPr lang="en-US" sz="1200" dirty="0" err="1">
                <a:solidFill>
                  <a:srgbClr val="000000"/>
                </a:solidFill>
                <a:latin typeface="Courier New" charset="0"/>
              </a:rPr>
              <a:t>int</a:t>
            </a:r>
            <a:r>
              <a:rPr lang="en-US" sz="1200" dirty="0">
                <a:solidFill>
                  <a:srgbClr val="000000"/>
                </a:solidFill>
                <a:latin typeface="Courier New" charset="0"/>
              </a:rPr>
              <a:t> </a:t>
            </a:r>
            <a:r>
              <a:rPr lang="en-US" sz="1200" dirty="0" err="1">
                <a:solidFill>
                  <a:srgbClr val="000000"/>
                </a:solidFill>
                <a:latin typeface="Courier New" charset="0"/>
              </a:rPr>
              <a:t>lh</a:t>
            </a:r>
            <a:r>
              <a:rPr lang="en-US" sz="1200" dirty="0">
                <a:solidFill>
                  <a:srgbClr val="000000"/>
                </a:solidFill>
                <a:latin typeface="Courier New" charset="0"/>
              </a:rPr>
              <a:t> = start + 1;</a:t>
            </a:r>
          </a:p>
          <a:p>
            <a:pPr>
              <a:lnSpc>
                <a:spcPct val="95000"/>
              </a:lnSpc>
            </a:pPr>
            <a:r>
              <a:rPr lang="en-US" sz="1200" dirty="0">
                <a:solidFill>
                  <a:srgbClr val="000000"/>
                </a:solidFill>
                <a:latin typeface="Courier New" charset="0"/>
              </a:rPr>
              <a:t>   </a:t>
            </a:r>
            <a:r>
              <a:rPr lang="en-US" sz="1200" dirty="0" err="1">
                <a:solidFill>
                  <a:srgbClr val="000000"/>
                </a:solidFill>
                <a:latin typeface="Courier New" charset="0"/>
              </a:rPr>
              <a:t>int</a:t>
            </a:r>
            <a:r>
              <a:rPr lang="en-US" sz="1200" dirty="0">
                <a:solidFill>
                  <a:srgbClr val="000000"/>
                </a:solidFill>
                <a:latin typeface="Courier New" charset="0"/>
              </a:rPr>
              <a:t> </a:t>
            </a:r>
            <a:r>
              <a:rPr lang="en-US" sz="1200" dirty="0" err="1">
                <a:solidFill>
                  <a:srgbClr val="000000"/>
                </a:solidFill>
                <a:latin typeface="Courier New" charset="0"/>
              </a:rPr>
              <a:t>rh</a:t>
            </a:r>
            <a:r>
              <a:rPr lang="en-US" sz="1200" dirty="0">
                <a:solidFill>
                  <a:srgbClr val="000000"/>
                </a:solidFill>
                <a:latin typeface="Courier New" charset="0"/>
              </a:rPr>
              <a:t> = finish;</a:t>
            </a:r>
          </a:p>
          <a:p>
            <a:pPr>
              <a:lnSpc>
                <a:spcPct val="95000"/>
              </a:lnSpc>
            </a:pPr>
            <a:r>
              <a:rPr lang="en-US" sz="1200" dirty="0">
                <a:solidFill>
                  <a:srgbClr val="000000"/>
                </a:solidFill>
                <a:latin typeface="Courier New" charset="0"/>
              </a:rPr>
              <a:t>   while (true) {</a:t>
            </a:r>
          </a:p>
          <a:p>
            <a:pPr>
              <a:lnSpc>
                <a:spcPct val="95000"/>
              </a:lnSpc>
            </a:pPr>
            <a:r>
              <a:rPr lang="en-US" sz="1200" dirty="0">
                <a:solidFill>
                  <a:srgbClr val="000000"/>
                </a:solidFill>
                <a:latin typeface="Courier New" charset="0"/>
              </a:rPr>
              <a:t>      while (</a:t>
            </a:r>
            <a:r>
              <a:rPr lang="en-US" sz="1200" dirty="0" err="1">
                <a:solidFill>
                  <a:srgbClr val="000000"/>
                </a:solidFill>
                <a:latin typeface="Courier New" charset="0"/>
              </a:rPr>
              <a:t>lh</a:t>
            </a:r>
            <a:r>
              <a:rPr lang="en-US" sz="1200" dirty="0">
                <a:solidFill>
                  <a:srgbClr val="000000"/>
                </a:solidFill>
                <a:latin typeface="Courier New" charset="0"/>
              </a:rPr>
              <a:t> &lt; </a:t>
            </a:r>
            <a:r>
              <a:rPr lang="en-US" sz="1200" dirty="0" err="1">
                <a:solidFill>
                  <a:srgbClr val="000000"/>
                </a:solidFill>
                <a:latin typeface="Courier New" charset="0"/>
              </a:rPr>
              <a:t>rh</a:t>
            </a:r>
            <a:r>
              <a:rPr lang="en-US" sz="1200" dirty="0">
                <a:solidFill>
                  <a:srgbClr val="000000"/>
                </a:solidFill>
                <a:latin typeface="Courier New" charset="0"/>
              </a:rPr>
              <a:t> &amp;&amp; </a:t>
            </a:r>
            <a:r>
              <a:rPr lang="en-US" sz="1200" dirty="0" err="1">
                <a:solidFill>
                  <a:srgbClr val="000000"/>
                </a:solidFill>
                <a:latin typeface="Courier New" charset="0"/>
              </a:rPr>
              <a:t>vec</a:t>
            </a:r>
            <a:r>
              <a:rPr lang="en-US" sz="1200" dirty="0">
                <a:solidFill>
                  <a:srgbClr val="000000"/>
                </a:solidFill>
                <a:latin typeface="Courier New" charset="0"/>
              </a:rPr>
              <a:t>[</a:t>
            </a:r>
            <a:r>
              <a:rPr lang="en-US" sz="1200" dirty="0" err="1">
                <a:solidFill>
                  <a:srgbClr val="000000"/>
                </a:solidFill>
                <a:latin typeface="Courier New" charset="0"/>
              </a:rPr>
              <a:t>rh</a:t>
            </a:r>
            <a:r>
              <a:rPr lang="en-US" sz="1200" dirty="0">
                <a:solidFill>
                  <a:srgbClr val="000000"/>
                </a:solidFill>
                <a:latin typeface="Courier New" charset="0"/>
              </a:rPr>
              <a:t>] &gt;= pivot) </a:t>
            </a:r>
            <a:r>
              <a:rPr lang="en-US" sz="1200" dirty="0" err="1">
                <a:solidFill>
                  <a:srgbClr val="000000"/>
                </a:solidFill>
                <a:latin typeface="Courier New" charset="0"/>
              </a:rPr>
              <a:t>rh</a:t>
            </a:r>
            <a:r>
              <a:rPr lang="en-US" sz="1200" dirty="0">
                <a:solidFill>
                  <a:srgbClr val="000000"/>
                </a:solidFill>
                <a:latin typeface="Courier New" charset="0"/>
              </a:rPr>
              <a:t>--;</a:t>
            </a:r>
          </a:p>
          <a:p>
            <a:pPr>
              <a:lnSpc>
                <a:spcPct val="95000"/>
              </a:lnSpc>
            </a:pPr>
            <a:r>
              <a:rPr lang="en-US" sz="1200" dirty="0">
                <a:solidFill>
                  <a:srgbClr val="000000"/>
                </a:solidFill>
                <a:latin typeface="Courier New" charset="0"/>
              </a:rPr>
              <a:t>      while (</a:t>
            </a:r>
            <a:r>
              <a:rPr lang="en-US" sz="1200" dirty="0" err="1">
                <a:solidFill>
                  <a:srgbClr val="000000"/>
                </a:solidFill>
                <a:latin typeface="Courier New" charset="0"/>
              </a:rPr>
              <a:t>lh</a:t>
            </a:r>
            <a:r>
              <a:rPr lang="en-US" sz="1200" dirty="0">
                <a:solidFill>
                  <a:srgbClr val="000000"/>
                </a:solidFill>
                <a:latin typeface="Courier New" charset="0"/>
              </a:rPr>
              <a:t> &lt; </a:t>
            </a:r>
            <a:r>
              <a:rPr lang="en-US" sz="1200" dirty="0" err="1">
                <a:solidFill>
                  <a:srgbClr val="000000"/>
                </a:solidFill>
                <a:latin typeface="Courier New" charset="0"/>
              </a:rPr>
              <a:t>rh</a:t>
            </a:r>
            <a:r>
              <a:rPr lang="en-US" sz="1200" dirty="0">
                <a:solidFill>
                  <a:srgbClr val="000000"/>
                </a:solidFill>
                <a:latin typeface="Courier New" charset="0"/>
              </a:rPr>
              <a:t> &amp;&amp; </a:t>
            </a:r>
            <a:r>
              <a:rPr lang="en-US" sz="1200" dirty="0" err="1">
                <a:solidFill>
                  <a:srgbClr val="000000"/>
                </a:solidFill>
                <a:latin typeface="Courier New" charset="0"/>
              </a:rPr>
              <a:t>vec</a:t>
            </a:r>
            <a:r>
              <a:rPr lang="en-US" sz="1200" dirty="0">
                <a:solidFill>
                  <a:srgbClr val="000000"/>
                </a:solidFill>
                <a:latin typeface="Courier New" charset="0"/>
              </a:rPr>
              <a:t>[</a:t>
            </a:r>
            <a:r>
              <a:rPr lang="en-US" sz="1200" dirty="0" err="1">
                <a:solidFill>
                  <a:srgbClr val="000000"/>
                </a:solidFill>
                <a:latin typeface="Courier New" charset="0"/>
              </a:rPr>
              <a:t>lh</a:t>
            </a:r>
            <a:r>
              <a:rPr lang="en-US" sz="1200" dirty="0">
                <a:solidFill>
                  <a:srgbClr val="000000"/>
                </a:solidFill>
                <a:latin typeface="Courier New" charset="0"/>
              </a:rPr>
              <a:t>] &lt; pivot) </a:t>
            </a:r>
            <a:r>
              <a:rPr lang="en-US" sz="1200" dirty="0" err="1">
                <a:solidFill>
                  <a:srgbClr val="000000"/>
                </a:solidFill>
                <a:latin typeface="Courier New" charset="0"/>
              </a:rPr>
              <a:t>lh</a:t>
            </a:r>
            <a:r>
              <a:rPr lang="en-US" sz="1200" dirty="0">
                <a:solidFill>
                  <a:srgbClr val="000000"/>
                </a:solidFill>
                <a:latin typeface="Courier New" charset="0"/>
              </a:rPr>
              <a:t>++;</a:t>
            </a:r>
          </a:p>
          <a:p>
            <a:pPr>
              <a:lnSpc>
                <a:spcPct val="95000"/>
              </a:lnSpc>
            </a:pPr>
            <a:r>
              <a:rPr lang="en-US" sz="1200" dirty="0">
                <a:solidFill>
                  <a:srgbClr val="000000"/>
                </a:solidFill>
                <a:latin typeface="Courier New" charset="0"/>
              </a:rPr>
              <a:t>      if (</a:t>
            </a:r>
            <a:r>
              <a:rPr lang="en-US" sz="1200" dirty="0" err="1">
                <a:solidFill>
                  <a:srgbClr val="000000"/>
                </a:solidFill>
                <a:latin typeface="Courier New" charset="0"/>
              </a:rPr>
              <a:t>lh</a:t>
            </a:r>
            <a:r>
              <a:rPr lang="en-US" sz="1200" dirty="0">
                <a:solidFill>
                  <a:srgbClr val="000000"/>
                </a:solidFill>
                <a:latin typeface="Courier New" charset="0"/>
              </a:rPr>
              <a:t> == </a:t>
            </a:r>
            <a:r>
              <a:rPr lang="en-US" sz="1200" dirty="0" err="1">
                <a:solidFill>
                  <a:srgbClr val="000000"/>
                </a:solidFill>
                <a:latin typeface="Courier New" charset="0"/>
              </a:rPr>
              <a:t>rh</a:t>
            </a:r>
            <a:r>
              <a:rPr lang="en-US" sz="1200" dirty="0">
                <a:solidFill>
                  <a:srgbClr val="000000"/>
                </a:solidFill>
                <a:latin typeface="Courier New" charset="0"/>
              </a:rPr>
              <a:t>) break;</a:t>
            </a:r>
          </a:p>
          <a:p>
            <a:pPr>
              <a:lnSpc>
                <a:spcPct val="95000"/>
              </a:lnSpc>
            </a:pPr>
            <a:r>
              <a:rPr lang="en-US" sz="1200" dirty="0">
                <a:solidFill>
                  <a:srgbClr val="000000"/>
                </a:solidFill>
                <a:latin typeface="Courier New" charset="0"/>
              </a:rPr>
              <a:t>      </a:t>
            </a:r>
            <a:r>
              <a:rPr lang="en-US" sz="1200" dirty="0" err="1">
                <a:solidFill>
                  <a:srgbClr val="000000"/>
                </a:solidFill>
                <a:latin typeface="Courier New" charset="0"/>
              </a:rPr>
              <a:t>int</a:t>
            </a:r>
            <a:r>
              <a:rPr lang="en-US" sz="1200" dirty="0">
                <a:solidFill>
                  <a:srgbClr val="000000"/>
                </a:solidFill>
                <a:latin typeface="Courier New" charset="0"/>
              </a:rPr>
              <a:t> </a:t>
            </a:r>
            <a:r>
              <a:rPr lang="en-US" sz="1200" dirty="0" err="1">
                <a:solidFill>
                  <a:srgbClr val="000000"/>
                </a:solidFill>
                <a:latin typeface="Courier New" charset="0"/>
              </a:rPr>
              <a:t>tmp</a:t>
            </a:r>
            <a:r>
              <a:rPr lang="en-US" sz="1200" dirty="0">
                <a:solidFill>
                  <a:srgbClr val="000000"/>
                </a:solidFill>
                <a:latin typeface="Courier New" charset="0"/>
              </a:rPr>
              <a:t> = </a:t>
            </a:r>
            <a:r>
              <a:rPr lang="en-US" sz="1200" dirty="0" err="1">
                <a:solidFill>
                  <a:srgbClr val="000000"/>
                </a:solidFill>
                <a:latin typeface="Courier New" charset="0"/>
              </a:rPr>
              <a:t>vec</a:t>
            </a:r>
            <a:r>
              <a:rPr lang="en-US" sz="1200" dirty="0">
                <a:solidFill>
                  <a:srgbClr val="000000"/>
                </a:solidFill>
                <a:latin typeface="Courier New" charset="0"/>
              </a:rPr>
              <a:t>[</a:t>
            </a:r>
            <a:r>
              <a:rPr lang="en-US" sz="1200" dirty="0" err="1">
                <a:solidFill>
                  <a:srgbClr val="000000"/>
                </a:solidFill>
                <a:latin typeface="Courier New" charset="0"/>
              </a:rPr>
              <a:t>lh</a:t>
            </a:r>
            <a:r>
              <a:rPr lang="en-US" sz="1200" dirty="0">
                <a:solidFill>
                  <a:srgbClr val="000000"/>
                </a:solidFill>
                <a:latin typeface="Courier New" charset="0"/>
              </a:rPr>
              <a:t>];</a:t>
            </a:r>
          </a:p>
          <a:p>
            <a:pPr>
              <a:lnSpc>
                <a:spcPct val="95000"/>
              </a:lnSpc>
            </a:pPr>
            <a:r>
              <a:rPr lang="en-US" sz="1200" dirty="0">
                <a:solidFill>
                  <a:srgbClr val="000000"/>
                </a:solidFill>
                <a:latin typeface="Courier New" charset="0"/>
              </a:rPr>
              <a:t>      </a:t>
            </a:r>
            <a:r>
              <a:rPr lang="en-US" sz="1200" dirty="0" err="1">
                <a:solidFill>
                  <a:srgbClr val="000000"/>
                </a:solidFill>
                <a:latin typeface="Courier New" charset="0"/>
              </a:rPr>
              <a:t>vec</a:t>
            </a:r>
            <a:r>
              <a:rPr lang="en-US" sz="1200" dirty="0">
                <a:solidFill>
                  <a:srgbClr val="000000"/>
                </a:solidFill>
                <a:latin typeface="Courier New" charset="0"/>
              </a:rPr>
              <a:t>[</a:t>
            </a:r>
            <a:r>
              <a:rPr lang="en-US" sz="1200" dirty="0" err="1">
                <a:solidFill>
                  <a:srgbClr val="000000"/>
                </a:solidFill>
                <a:latin typeface="Courier New" charset="0"/>
              </a:rPr>
              <a:t>lh</a:t>
            </a:r>
            <a:r>
              <a:rPr lang="en-US" sz="1200" dirty="0">
                <a:solidFill>
                  <a:srgbClr val="000000"/>
                </a:solidFill>
                <a:latin typeface="Courier New" charset="0"/>
              </a:rPr>
              <a:t>] = </a:t>
            </a:r>
            <a:r>
              <a:rPr lang="en-US" sz="1200" dirty="0" err="1">
                <a:solidFill>
                  <a:srgbClr val="000000"/>
                </a:solidFill>
                <a:latin typeface="Courier New" charset="0"/>
              </a:rPr>
              <a:t>vec</a:t>
            </a:r>
            <a:r>
              <a:rPr lang="en-US" sz="1200" dirty="0">
                <a:solidFill>
                  <a:srgbClr val="000000"/>
                </a:solidFill>
                <a:latin typeface="Courier New" charset="0"/>
              </a:rPr>
              <a:t>[</a:t>
            </a:r>
            <a:r>
              <a:rPr lang="en-US" sz="1200" dirty="0" err="1">
                <a:solidFill>
                  <a:srgbClr val="000000"/>
                </a:solidFill>
                <a:latin typeface="Courier New" charset="0"/>
              </a:rPr>
              <a:t>rh</a:t>
            </a:r>
            <a:r>
              <a:rPr lang="en-US" sz="1200" dirty="0">
                <a:solidFill>
                  <a:srgbClr val="000000"/>
                </a:solidFill>
                <a:latin typeface="Courier New" charset="0"/>
              </a:rPr>
              <a:t>];</a:t>
            </a:r>
          </a:p>
          <a:p>
            <a:pPr>
              <a:lnSpc>
                <a:spcPct val="95000"/>
              </a:lnSpc>
            </a:pPr>
            <a:r>
              <a:rPr lang="en-US" sz="1200" dirty="0">
                <a:solidFill>
                  <a:srgbClr val="000000"/>
                </a:solidFill>
                <a:latin typeface="Courier New" charset="0"/>
              </a:rPr>
              <a:t>      </a:t>
            </a:r>
            <a:r>
              <a:rPr lang="en-US" sz="1200" dirty="0" err="1">
                <a:solidFill>
                  <a:srgbClr val="000000"/>
                </a:solidFill>
                <a:latin typeface="Courier New" charset="0"/>
              </a:rPr>
              <a:t>vec</a:t>
            </a:r>
            <a:r>
              <a:rPr lang="en-US" sz="1200" dirty="0">
                <a:solidFill>
                  <a:srgbClr val="000000"/>
                </a:solidFill>
                <a:latin typeface="Courier New" charset="0"/>
              </a:rPr>
              <a:t>[</a:t>
            </a:r>
            <a:r>
              <a:rPr lang="en-US" sz="1200" dirty="0" err="1">
                <a:solidFill>
                  <a:srgbClr val="000000"/>
                </a:solidFill>
                <a:latin typeface="Courier New" charset="0"/>
              </a:rPr>
              <a:t>rh</a:t>
            </a:r>
            <a:r>
              <a:rPr lang="en-US" sz="1200" dirty="0">
                <a:solidFill>
                  <a:srgbClr val="000000"/>
                </a:solidFill>
                <a:latin typeface="Courier New" charset="0"/>
              </a:rPr>
              <a:t>] = </a:t>
            </a:r>
            <a:r>
              <a:rPr lang="en-US" sz="1200" dirty="0" err="1">
                <a:solidFill>
                  <a:srgbClr val="000000"/>
                </a:solidFill>
                <a:latin typeface="Courier New" charset="0"/>
              </a:rPr>
              <a:t>tmp</a:t>
            </a:r>
            <a:r>
              <a:rPr lang="en-US" sz="1200" dirty="0">
                <a:solidFill>
                  <a:srgbClr val="000000"/>
                </a:solidFill>
                <a:latin typeface="Courier New" charset="0"/>
              </a:rPr>
              <a:t>;</a:t>
            </a:r>
          </a:p>
          <a:p>
            <a:pPr>
              <a:lnSpc>
                <a:spcPct val="95000"/>
              </a:lnSpc>
            </a:pPr>
            <a:r>
              <a:rPr lang="en-US" sz="1200" dirty="0">
                <a:solidFill>
                  <a:srgbClr val="000000"/>
                </a:solidFill>
                <a:latin typeface="Courier New" charset="0"/>
              </a:rPr>
              <a:t>   }</a:t>
            </a:r>
          </a:p>
          <a:p>
            <a:pPr>
              <a:lnSpc>
                <a:spcPct val="95000"/>
              </a:lnSpc>
            </a:pPr>
            <a:r>
              <a:rPr lang="en-US" sz="1200" dirty="0">
                <a:solidFill>
                  <a:srgbClr val="000000"/>
                </a:solidFill>
                <a:latin typeface="Courier New" charset="0"/>
              </a:rPr>
              <a:t>   if (</a:t>
            </a:r>
            <a:r>
              <a:rPr lang="en-US" sz="1200" dirty="0" err="1">
                <a:solidFill>
                  <a:srgbClr val="000000"/>
                </a:solidFill>
                <a:latin typeface="Courier New" charset="0"/>
              </a:rPr>
              <a:t>vec</a:t>
            </a:r>
            <a:r>
              <a:rPr lang="en-US" sz="1200" dirty="0">
                <a:solidFill>
                  <a:srgbClr val="000000"/>
                </a:solidFill>
                <a:latin typeface="Courier New" charset="0"/>
              </a:rPr>
              <a:t>[</a:t>
            </a:r>
            <a:r>
              <a:rPr lang="en-US" sz="1200" dirty="0" err="1">
                <a:solidFill>
                  <a:srgbClr val="000000"/>
                </a:solidFill>
                <a:latin typeface="Courier New" charset="0"/>
              </a:rPr>
              <a:t>lh</a:t>
            </a:r>
            <a:r>
              <a:rPr lang="en-US" sz="1200" dirty="0">
                <a:solidFill>
                  <a:srgbClr val="000000"/>
                </a:solidFill>
                <a:latin typeface="Courier New" charset="0"/>
              </a:rPr>
              <a:t>] &gt;= pivot) return start;</a:t>
            </a:r>
          </a:p>
          <a:p>
            <a:pPr>
              <a:lnSpc>
                <a:spcPct val="95000"/>
              </a:lnSpc>
            </a:pPr>
            <a:r>
              <a:rPr lang="en-US" sz="1200" dirty="0">
                <a:solidFill>
                  <a:srgbClr val="000000"/>
                </a:solidFill>
                <a:latin typeface="Courier New" charset="0"/>
              </a:rPr>
              <a:t>   </a:t>
            </a:r>
            <a:r>
              <a:rPr lang="en-US" sz="1200" dirty="0" err="1">
                <a:solidFill>
                  <a:srgbClr val="000000"/>
                </a:solidFill>
                <a:latin typeface="Courier New" charset="0"/>
              </a:rPr>
              <a:t>vec</a:t>
            </a:r>
            <a:r>
              <a:rPr lang="en-US" sz="1200" dirty="0">
                <a:solidFill>
                  <a:srgbClr val="000000"/>
                </a:solidFill>
                <a:latin typeface="Courier New" charset="0"/>
              </a:rPr>
              <a:t>[start] = </a:t>
            </a:r>
            <a:r>
              <a:rPr lang="en-US" sz="1200" dirty="0" err="1">
                <a:solidFill>
                  <a:srgbClr val="000000"/>
                </a:solidFill>
                <a:latin typeface="Courier New" charset="0"/>
              </a:rPr>
              <a:t>vec</a:t>
            </a:r>
            <a:r>
              <a:rPr lang="en-US" sz="1200" dirty="0">
                <a:solidFill>
                  <a:srgbClr val="000000"/>
                </a:solidFill>
                <a:latin typeface="Courier New" charset="0"/>
              </a:rPr>
              <a:t>[</a:t>
            </a:r>
            <a:r>
              <a:rPr lang="en-US" sz="1200" dirty="0" err="1">
                <a:solidFill>
                  <a:srgbClr val="000000"/>
                </a:solidFill>
                <a:latin typeface="Courier New" charset="0"/>
              </a:rPr>
              <a:t>lh</a:t>
            </a:r>
            <a:r>
              <a:rPr lang="en-US" sz="1200" dirty="0">
                <a:solidFill>
                  <a:srgbClr val="000000"/>
                </a:solidFill>
                <a:latin typeface="Courier New" charset="0"/>
              </a:rPr>
              <a:t>];</a:t>
            </a:r>
          </a:p>
          <a:p>
            <a:pPr>
              <a:lnSpc>
                <a:spcPct val="95000"/>
              </a:lnSpc>
            </a:pPr>
            <a:r>
              <a:rPr lang="en-US" sz="1200" dirty="0">
                <a:solidFill>
                  <a:srgbClr val="000000"/>
                </a:solidFill>
                <a:latin typeface="Courier New" charset="0"/>
              </a:rPr>
              <a:t>   </a:t>
            </a:r>
            <a:r>
              <a:rPr lang="en-US" sz="1200" dirty="0" err="1">
                <a:solidFill>
                  <a:srgbClr val="000000"/>
                </a:solidFill>
                <a:latin typeface="Courier New" charset="0"/>
              </a:rPr>
              <a:t>vec</a:t>
            </a:r>
            <a:r>
              <a:rPr lang="en-US" sz="1200" dirty="0">
                <a:solidFill>
                  <a:srgbClr val="000000"/>
                </a:solidFill>
                <a:latin typeface="Courier New" charset="0"/>
              </a:rPr>
              <a:t>[</a:t>
            </a:r>
            <a:r>
              <a:rPr lang="en-US" sz="1200" dirty="0" err="1">
                <a:solidFill>
                  <a:srgbClr val="000000"/>
                </a:solidFill>
                <a:latin typeface="Courier New" charset="0"/>
              </a:rPr>
              <a:t>lh</a:t>
            </a:r>
            <a:r>
              <a:rPr lang="en-US" sz="1200" dirty="0">
                <a:solidFill>
                  <a:srgbClr val="000000"/>
                </a:solidFill>
                <a:latin typeface="Courier New" charset="0"/>
              </a:rPr>
              <a:t>] = pivot;</a:t>
            </a:r>
          </a:p>
          <a:p>
            <a:pPr>
              <a:lnSpc>
                <a:spcPct val="95000"/>
              </a:lnSpc>
            </a:pPr>
            <a:r>
              <a:rPr lang="en-US" sz="1200" dirty="0">
                <a:solidFill>
                  <a:srgbClr val="000000"/>
                </a:solidFill>
                <a:latin typeface="Courier New" charset="0"/>
              </a:rPr>
              <a:t>   return </a:t>
            </a:r>
            <a:r>
              <a:rPr lang="en-US" sz="1200" dirty="0" err="1">
                <a:solidFill>
                  <a:srgbClr val="000000"/>
                </a:solidFill>
                <a:latin typeface="Courier New" charset="0"/>
              </a:rPr>
              <a:t>lh</a:t>
            </a:r>
            <a:r>
              <a:rPr lang="en-US" sz="1200" dirty="0">
                <a:solidFill>
                  <a:srgbClr val="000000"/>
                </a:solidFill>
                <a:latin typeface="Courier New" charset="0"/>
              </a:rPr>
              <a:t>;</a:t>
            </a:r>
          </a:p>
          <a:p>
            <a:pPr>
              <a:lnSpc>
                <a:spcPct val="95000"/>
              </a:lnSpc>
            </a:pPr>
            <a:r>
              <a:rPr lang="en-US" sz="1200" dirty="0">
                <a:solidFill>
                  <a:srgbClr val="000000"/>
                </a:solidFill>
                <a:latin typeface="Courier New" charset="0"/>
              </a:rPr>
              <a:t>}</a:t>
            </a:r>
          </a:p>
        </p:txBody>
      </p:sp>
      <p:sp>
        <p:nvSpPr>
          <p:cNvPr id="783366" name="Rectangle 6"/>
          <p:cNvSpPr>
            <a:spLocks noGrp="1" noChangeArrowheads="1"/>
          </p:cNvSpPr>
          <p:nvPr>
            <p:ph type="title"/>
          </p:nvPr>
        </p:nvSpPr>
        <p:spPr>
          <a:xfrm>
            <a:off x="0" y="76200"/>
            <a:ext cx="9144000" cy="1143000"/>
          </a:xfrm>
          <a:noFill/>
          <a:ln/>
        </p:spPr>
        <p:txBody>
          <a:bodyPr/>
          <a:lstStyle/>
          <a:p>
            <a:r>
              <a:rPr lang="en-US" sz="4000" dirty="0">
                <a:solidFill>
                  <a:srgbClr val="FF0000"/>
                </a:solidFill>
              </a:rPr>
              <a:t>The Quicksort Implementation</a:t>
            </a:r>
          </a:p>
        </p:txBody>
      </p:sp>
    </p:spTree>
    <p:extLst>
      <p:ext uri="{BB962C8B-B14F-4D97-AF65-F5344CB8AC3E}">
        <p14:creationId xmlns:p14="http://schemas.microsoft.com/office/powerpoint/2010/main" val="3752187329"/>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059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complexity of Quicksort</a:t>
            </a:r>
            <a:endParaRPr lang="en-US" sz="4000" dirty="0">
              <a:solidFill>
                <a:schemeClr val="tx1"/>
              </a:solidFill>
            </a:endParaRPr>
          </a:p>
        </p:txBody>
      </p:sp>
      <p:sp>
        <p:nvSpPr>
          <p:cNvPr id="750595" name="Rectangle 3"/>
          <p:cNvSpPr>
            <a:spLocks noChangeArrowheads="1"/>
          </p:cNvSpPr>
          <p:nvPr/>
        </p:nvSpPr>
        <p:spPr bwMode="auto">
          <a:xfrm>
            <a:off x="482600" y="1155700"/>
            <a:ext cx="8204200" cy="5397500"/>
          </a:xfrm>
          <a:prstGeom prst="rect">
            <a:avLst/>
          </a:prstGeom>
          <a:noFill/>
          <a:ln w="9525">
            <a:noFill/>
            <a:miter lim="800000"/>
            <a:headEnd/>
            <a:tailEnd/>
          </a:ln>
          <a:effectLst/>
        </p:spPr>
        <p:txBody>
          <a:bodyPr>
            <a:prstTxWarp prst="textNoShape">
              <a:avLst/>
            </a:prstTxWarp>
          </a:bodyPr>
          <a:lstStyle/>
          <a:p>
            <a:pPr marL="342900" lvl="0" indent="-342900">
              <a:lnSpc>
                <a:spcPct val="85000"/>
              </a:lnSpc>
              <a:spcAft>
                <a:spcPts val="1200"/>
              </a:spcAft>
              <a:buFontTx/>
              <a:buChar char="•"/>
            </a:pPr>
            <a:r>
              <a:rPr kumimoji="0" lang="en-US" sz="2400" b="0" i="1" u="none" strike="noStrike" kern="1200" cap="none" spc="0" normalizeH="0" baseline="0" noProof="0" dirty="0">
                <a:ln>
                  <a:noFill/>
                </a:ln>
                <a:solidFill>
                  <a:srgbClr val="000000"/>
                </a:solidFill>
                <a:effectLst/>
                <a:uLnTx/>
                <a:uFillTx/>
                <a:latin typeface="Times New Roman" charset="0"/>
                <a:ea typeface="+mn-ea"/>
                <a:cs typeface="+mn-cs"/>
              </a:rPr>
              <a:t>Worst-case</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 </a:t>
            </a:r>
            <a:r>
              <a:rPr lang="en-US" altLang="zh-CN" sz="2800" b="0" i="1" dirty="0">
                <a:solidFill>
                  <a:srgbClr val="000000"/>
                </a:solidFill>
              </a:rPr>
              <a:t>O</a:t>
            </a:r>
            <a:r>
              <a:rPr lang="en-US" altLang="zh-CN" sz="2400" b="0" dirty="0">
                <a:solidFill>
                  <a:srgbClr val="000000"/>
                </a:solidFill>
              </a:rPr>
              <a:t>(</a:t>
            </a:r>
            <a:r>
              <a:rPr lang="en-US" altLang="zh-CN" sz="2400" b="0" i="1" dirty="0">
                <a:solidFill>
                  <a:srgbClr val="000000"/>
                </a:solidFill>
              </a:rPr>
              <a:t>N </a:t>
            </a:r>
            <a:r>
              <a:rPr lang="en-US" altLang="zh-CN" sz="2400" b="0" baseline="40000" dirty="0">
                <a:solidFill>
                  <a:srgbClr val="000000"/>
                </a:solidFill>
              </a:rPr>
              <a:t>2</a:t>
            </a:r>
            <a:r>
              <a:rPr lang="en-US" altLang="zh-CN" sz="2400" b="0" dirty="0">
                <a:solidFill>
                  <a:srgbClr val="000000"/>
                </a:solidFill>
              </a:rPr>
              <a:t>), for </a:t>
            </a:r>
            <a:r>
              <a:rPr lang="en-US" sz="2400" b="0" dirty="0">
                <a:solidFill>
                  <a:srgbClr val="000000"/>
                </a:solidFill>
              </a:rPr>
              <a:t>a</a:t>
            </a:r>
            <a:r>
              <a:rPr lang="zh-CN" altLang="en-US" sz="2400" b="0" dirty="0">
                <a:solidFill>
                  <a:srgbClr val="000000"/>
                </a:solidFill>
              </a:rPr>
              <a:t> </a:t>
            </a:r>
            <a:r>
              <a:rPr lang="en-US" altLang="zh-CN" sz="2400" b="0" dirty="0">
                <a:solidFill>
                  <a:srgbClr val="000000"/>
                </a:solidFill>
              </a:rPr>
              <a:t>vector</a:t>
            </a:r>
            <a:r>
              <a:rPr lang="zh-CN" altLang="en-US" sz="2400" b="0" dirty="0">
                <a:solidFill>
                  <a:srgbClr val="000000"/>
                </a:solidFill>
              </a:rPr>
              <a:t> </a:t>
            </a:r>
            <a:r>
              <a:rPr lang="en-US" altLang="zh-CN" sz="2400" b="0" dirty="0">
                <a:solidFill>
                  <a:srgbClr val="000000"/>
                </a:solidFill>
              </a:rPr>
              <a:t>that</a:t>
            </a:r>
            <a:r>
              <a:rPr lang="zh-CN" altLang="en-US" sz="2400" b="0" dirty="0">
                <a:solidFill>
                  <a:srgbClr val="000000"/>
                </a:solidFill>
              </a:rPr>
              <a:t> </a:t>
            </a:r>
            <a:r>
              <a:rPr lang="en-US" altLang="zh-CN" sz="2400" b="0" dirty="0">
                <a:solidFill>
                  <a:srgbClr val="000000"/>
                </a:solidFill>
              </a:rPr>
              <a:t>is</a:t>
            </a:r>
            <a:r>
              <a:rPr lang="zh-CN" altLang="en-US" sz="2400" b="0" dirty="0">
                <a:solidFill>
                  <a:srgbClr val="000000"/>
                </a:solidFill>
              </a:rPr>
              <a:t> </a:t>
            </a:r>
            <a:r>
              <a:rPr lang="en-US" altLang="zh-CN" sz="2400" b="0" dirty="0">
                <a:solidFill>
                  <a:srgbClr val="000000"/>
                </a:solidFill>
              </a:rPr>
              <a:t>already</a:t>
            </a:r>
            <a:r>
              <a:rPr lang="zh-CN" altLang="en-US" sz="2400" b="0" dirty="0">
                <a:solidFill>
                  <a:srgbClr val="000000"/>
                </a:solidFill>
              </a:rPr>
              <a:t> </a:t>
            </a:r>
            <a:r>
              <a:rPr lang="en-US" altLang="zh-CN" sz="2400" b="0" dirty="0">
                <a:solidFill>
                  <a:srgbClr val="000000"/>
                </a:solidFill>
              </a:rPr>
              <a:t>sorted</a:t>
            </a:r>
          </a:p>
          <a:p>
            <a:pPr marL="342900" indent="-342900">
              <a:lnSpc>
                <a:spcPct val="85000"/>
              </a:lnSpc>
              <a:spcAft>
                <a:spcPts val="1200"/>
              </a:spcAft>
              <a:buFontTx/>
              <a:buChar char="•"/>
            </a:pPr>
            <a:r>
              <a:rPr kumimoji="0" lang="en-US" sz="2400" b="0" i="1" u="none" strike="noStrike" kern="1200" cap="none" spc="0" normalizeH="0" baseline="0" noProof="0" dirty="0">
                <a:ln>
                  <a:noFill/>
                </a:ln>
                <a:solidFill>
                  <a:srgbClr val="000000"/>
                </a:solidFill>
                <a:effectLst/>
                <a:uLnTx/>
                <a:uFillTx/>
                <a:latin typeface="Times New Roman" charset="0"/>
                <a:ea typeface="+mn-ea"/>
                <a:cs typeface="+mn-cs"/>
              </a:rPr>
              <a:t>Average-case</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 </a:t>
            </a:r>
            <a:r>
              <a:rPr lang="en-US" altLang="zh-CN" sz="2800" b="0" i="1" dirty="0">
                <a:solidFill>
                  <a:srgbClr val="000000"/>
                </a:solidFill>
              </a:rPr>
              <a:t>O</a:t>
            </a:r>
            <a:r>
              <a:rPr lang="en-US" altLang="zh-CN" sz="2400" b="0" dirty="0">
                <a:solidFill>
                  <a:srgbClr val="000000"/>
                </a:solidFill>
              </a:rPr>
              <a:t>(</a:t>
            </a:r>
            <a:r>
              <a:rPr lang="en-US" altLang="zh-CN" sz="2400" b="0" i="1" dirty="0">
                <a:solidFill>
                  <a:srgbClr val="000000"/>
                </a:solidFill>
              </a:rPr>
              <a:t>N</a:t>
            </a:r>
            <a:r>
              <a:rPr lang="en-US" altLang="zh-CN" sz="2400" b="0" dirty="0">
                <a:solidFill>
                  <a:srgbClr val="000000"/>
                </a:solidFill>
              </a:rPr>
              <a:t> log </a:t>
            </a:r>
            <a:r>
              <a:rPr lang="en-US" altLang="zh-CN" sz="2400" b="0" i="1" dirty="0">
                <a:solidFill>
                  <a:srgbClr val="000000"/>
                </a:solidFill>
              </a:rPr>
              <a:t>N</a:t>
            </a:r>
            <a:r>
              <a:rPr lang="en-US" altLang="zh-CN" sz="2400" b="0" dirty="0">
                <a:solidFill>
                  <a:srgbClr val="000000"/>
                </a:solidFill>
              </a:rPr>
              <a:t>), for a random vector</a:t>
            </a:r>
          </a:p>
          <a:p>
            <a:pPr marL="342900" indent="-342900">
              <a:lnSpc>
                <a:spcPct val="85000"/>
              </a:lnSpc>
              <a:spcAft>
                <a:spcPts val="1200"/>
              </a:spcAft>
              <a:buFontTx/>
              <a:buChar char="•"/>
            </a:pPr>
            <a:r>
              <a:rPr lang="en-US" altLang="zh-CN" sz="2400" b="0" dirty="0">
                <a:solidFill>
                  <a:srgbClr val="000000"/>
                </a:solidFill>
              </a:rPr>
              <a:t>In practice, Quicksort is even much faster than Merge sort.</a:t>
            </a:r>
          </a:p>
          <a:p>
            <a:pPr marL="342900" indent="-342900">
              <a:lnSpc>
                <a:spcPct val="85000"/>
              </a:lnSpc>
              <a:spcAft>
                <a:spcPts val="1200"/>
              </a:spcAft>
              <a:buFontTx/>
              <a:buChar char="•"/>
            </a:pPr>
            <a:r>
              <a:rPr lang="en-US" altLang="zh-CN" sz="2400" b="0" dirty="0">
                <a:solidFill>
                  <a:srgbClr val="000000"/>
                </a:solidFill>
                <a:hlinkClick r:id="rId3"/>
              </a:rPr>
              <a:t>https://en.wikipedia.org/wiki/Sorting_algorithm</a:t>
            </a:r>
            <a:endParaRPr lang="en-US" altLang="zh-CN" sz="2400" b="0" dirty="0">
              <a:solidFill>
                <a:srgbClr val="000000"/>
              </a:solidFill>
            </a:endParaRPr>
          </a:p>
          <a:p>
            <a:pPr marL="342900" indent="-342900">
              <a:lnSpc>
                <a:spcPct val="85000"/>
              </a:lnSpc>
              <a:spcAft>
                <a:spcPts val="1200"/>
              </a:spcAft>
              <a:buFontTx/>
              <a:buChar char="•"/>
            </a:pPr>
            <a:endParaRPr lang="en-US" altLang="zh-CN" sz="2400" b="0" dirty="0">
              <a:solidFill>
                <a:srgbClr val="000000"/>
              </a:solidFill>
            </a:endParaRPr>
          </a:p>
          <a:p>
            <a:pPr marL="342900" indent="-342900">
              <a:lnSpc>
                <a:spcPct val="85000"/>
              </a:lnSpc>
              <a:spcAft>
                <a:spcPts val="1200"/>
              </a:spcAft>
              <a:buFontTx/>
              <a:buChar char="•"/>
            </a:pPr>
            <a:endParaRPr lang="en-US" altLang="zh-CN" sz="2400" b="0" dirty="0">
              <a:solidFill>
                <a:srgbClr val="000000"/>
              </a:solidFill>
            </a:endParaRPr>
          </a:p>
          <a:p>
            <a:pPr marL="342900" indent="-342900">
              <a:lnSpc>
                <a:spcPct val="85000"/>
              </a:lnSpc>
              <a:spcAft>
                <a:spcPts val="1200"/>
              </a:spcAft>
              <a:buFontTx/>
              <a:buChar char="•"/>
            </a:pPr>
            <a:endParaRPr lang="en-US" altLang="zh-CN" sz="2400" b="0" dirty="0">
              <a:solidFill>
                <a:srgbClr val="000000"/>
              </a:solidFill>
            </a:endParaRPr>
          </a:p>
          <a:p>
            <a:pPr marL="342900" indent="-342900">
              <a:lnSpc>
                <a:spcPct val="85000"/>
              </a:lnSpc>
              <a:spcAft>
                <a:spcPts val="1200"/>
              </a:spcAft>
              <a:buFontTx/>
              <a:buChar char="•"/>
            </a:pPr>
            <a:endParaRPr lang="en-US" altLang="zh-CN" sz="2400" b="0" dirty="0">
              <a:solidFill>
                <a:srgbClr val="000000"/>
              </a:solidFill>
            </a:endParaRPr>
          </a:p>
          <a:p>
            <a:pPr marL="342900" indent="-342900">
              <a:lnSpc>
                <a:spcPct val="85000"/>
              </a:lnSpc>
              <a:spcAft>
                <a:spcPts val="1200"/>
              </a:spcAft>
              <a:buFontTx/>
              <a:buChar char="•"/>
            </a:pPr>
            <a:endParaRPr lang="en-US" altLang="zh-CN" sz="2400" b="0" dirty="0">
              <a:solidFill>
                <a:srgbClr val="000000"/>
              </a:solidFill>
            </a:endParaRPr>
          </a:p>
          <a:p>
            <a:pPr marL="342900" indent="-342900">
              <a:lnSpc>
                <a:spcPct val="85000"/>
              </a:lnSpc>
              <a:spcAft>
                <a:spcPts val="1200"/>
              </a:spcAft>
              <a:buFontTx/>
              <a:buChar char="•"/>
            </a:pPr>
            <a:r>
              <a:rPr lang="en-US" altLang="zh-CN" sz="2400" b="0" dirty="0">
                <a:solidFill>
                  <a:srgbClr val="000000"/>
                </a:solidFill>
              </a:rPr>
              <a:t>There are many other factors to be considered when evaluating a sorting algorithm, or any other algorithms, which will be discussed in an advanced algorithm course.</a:t>
            </a:r>
          </a:p>
        </p:txBody>
      </p:sp>
      <p:graphicFrame>
        <p:nvGraphicFramePr>
          <p:cNvPr id="2" name="表格 1">
            <a:extLst>
              <a:ext uri="{FF2B5EF4-FFF2-40B4-BE49-F238E27FC236}">
                <a16:creationId xmlns:a16="http://schemas.microsoft.com/office/drawing/2014/main" id="{A5C71A6C-C95F-4AF0-B494-D1FD446B871B}"/>
              </a:ext>
            </a:extLst>
          </p:cNvPr>
          <p:cNvGraphicFramePr>
            <a:graphicFrameLocks noGrp="1"/>
          </p:cNvGraphicFramePr>
          <p:nvPr>
            <p:extLst>
              <p:ext uri="{D42A27DB-BD31-4B8C-83A1-F6EECF244321}">
                <p14:modId xmlns:p14="http://schemas.microsoft.com/office/powerpoint/2010/main" val="3779394173"/>
              </p:ext>
            </p:extLst>
          </p:nvPr>
        </p:nvGraphicFramePr>
        <p:xfrm>
          <a:off x="2171700" y="3108960"/>
          <a:ext cx="4800600" cy="2225040"/>
        </p:xfrm>
        <a:graphic>
          <a:graphicData uri="http://schemas.openxmlformats.org/drawingml/2006/table">
            <a:tbl>
              <a:tblPr firstRow="1" bandRow="1">
                <a:tableStyleId>{5940675A-B579-460E-94D1-54222C63F5DA}</a:tableStyleId>
              </a:tblPr>
              <a:tblGrid>
                <a:gridCol w="1963881">
                  <a:extLst>
                    <a:ext uri="{9D8B030D-6E8A-4147-A177-3AD203B41FA5}">
                      <a16:colId xmlns:a16="http://schemas.microsoft.com/office/drawing/2014/main" val="3444997092"/>
                    </a:ext>
                  </a:extLst>
                </a:gridCol>
                <a:gridCol w="945573">
                  <a:extLst>
                    <a:ext uri="{9D8B030D-6E8A-4147-A177-3AD203B41FA5}">
                      <a16:colId xmlns:a16="http://schemas.microsoft.com/office/drawing/2014/main" val="627588040"/>
                    </a:ext>
                  </a:extLst>
                </a:gridCol>
                <a:gridCol w="945573">
                  <a:extLst>
                    <a:ext uri="{9D8B030D-6E8A-4147-A177-3AD203B41FA5}">
                      <a16:colId xmlns:a16="http://schemas.microsoft.com/office/drawing/2014/main" val="3057840494"/>
                    </a:ext>
                  </a:extLst>
                </a:gridCol>
                <a:gridCol w="945573">
                  <a:extLst>
                    <a:ext uri="{9D8B030D-6E8A-4147-A177-3AD203B41FA5}">
                      <a16:colId xmlns:a16="http://schemas.microsoft.com/office/drawing/2014/main" val="2638684225"/>
                    </a:ext>
                  </a:extLst>
                </a:gridCol>
              </a:tblGrid>
              <a:tr h="370840">
                <a:tc>
                  <a:txBody>
                    <a:bodyPr/>
                    <a:lstStyle/>
                    <a:p>
                      <a:r>
                        <a:rPr lang="en-US" altLang="zh-CN" b="0" dirty="0"/>
                        <a:t>Sorting complexity</a:t>
                      </a:r>
                      <a:endParaRPr lang="zh-CN" altLang="en-US" b="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altLang="zh-CN" b="0" dirty="0"/>
                        <a:t>Best</a:t>
                      </a:r>
                      <a:endParaRPr lang="zh-CN" altLang="en-US" b="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altLang="zh-CN" b="0" dirty="0"/>
                        <a:t>Average</a:t>
                      </a:r>
                      <a:endParaRPr lang="zh-CN" altLang="en-US" b="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altLang="zh-CN" b="0" dirty="0"/>
                        <a:t>Worst</a:t>
                      </a:r>
                      <a:endParaRPr lang="zh-CN" altLang="en-US" b="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53256209"/>
                  </a:ext>
                </a:extLst>
              </a:tr>
              <a:tr h="370840">
                <a:tc>
                  <a:txBody>
                    <a:bodyPr/>
                    <a:lstStyle/>
                    <a:p>
                      <a:r>
                        <a:rPr lang="en-US" altLang="zh-CN" dirty="0"/>
                        <a:t>Selection sort</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altLang="zh-CN" sz="1800" b="0" i="1" dirty="0">
                          <a:solidFill>
                            <a:srgbClr val="000000"/>
                          </a:solidFill>
                        </a:rPr>
                        <a:t>N</a:t>
                      </a:r>
                      <a:r>
                        <a:rPr lang="en-US" altLang="zh-CN" sz="600" b="0" i="1" dirty="0">
                          <a:solidFill>
                            <a:srgbClr val="000000"/>
                          </a:solidFill>
                        </a:rPr>
                        <a:t> </a:t>
                      </a:r>
                      <a:r>
                        <a:rPr lang="en-US" altLang="zh-CN" sz="1800" b="0" baseline="40000" dirty="0">
                          <a:solidFill>
                            <a:srgbClr val="000000"/>
                          </a:solidFill>
                        </a:rPr>
                        <a:t>2</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altLang="zh-CN" sz="1800" b="0" i="1" dirty="0">
                          <a:solidFill>
                            <a:srgbClr val="000000"/>
                          </a:solidFill>
                        </a:rPr>
                        <a:t>N</a:t>
                      </a:r>
                      <a:r>
                        <a:rPr lang="en-US" altLang="zh-CN" sz="600" b="0" i="1" dirty="0">
                          <a:solidFill>
                            <a:srgbClr val="000000"/>
                          </a:solidFill>
                        </a:rPr>
                        <a:t> </a:t>
                      </a:r>
                      <a:r>
                        <a:rPr lang="en-US" altLang="zh-CN" sz="1800" b="0" baseline="40000" dirty="0">
                          <a:solidFill>
                            <a:srgbClr val="000000"/>
                          </a:solidFill>
                        </a:rPr>
                        <a:t>2</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altLang="zh-CN" sz="1800" b="0" i="1" dirty="0">
                          <a:solidFill>
                            <a:srgbClr val="000000"/>
                          </a:solidFill>
                        </a:rPr>
                        <a:t>N</a:t>
                      </a:r>
                      <a:r>
                        <a:rPr lang="en-US" altLang="zh-CN" sz="600" b="0" i="1" dirty="0">
                          <a:solidFill>
                            <a:srgbClr val="000000"/>
                          </a:solidFill>
                        </a:rPr>
                        <a:t> </a:t>
                      </a:r>
                      <a:r>
                        <a:rPr lang="en-US" altLang="zh-CN" sz="1800" b="0" baseline="40000" dirty="0">
                          <a:solidFill>
                            <a:srgbClr val="000000"/>
                          </a:solidFill>
                        </a:rPr>
                        <a:t>2</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14242527"/>
                  </a:ext>
                </a:extLst>
              </a:tr>
              <a:tr h="370840">
                <a:tc>
                  <a:txBody>
                    <a:bodyPr/>
                    <a:lstStyle/>
                    <a:p>
                      <a:r>
                        <a:rPr lang="en-US" altLang="zh-CN" dirty="0"/>
                        <a:t>Insertion sort</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altLang="zh-CN" sz="1800" b="0" i="1" dirty="0">
                          <a:solidFill>
                            <a:srgbClr val="000000"/>
                          </a:solidFill>
                        </a:rPr>
                        <a:t>N</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altLang="zh-CN" sz="1800" b="0" i="1" dirty="0">
                          <a:solidFill>
                            <a:srgbClr val="000000"/>
                          </a:solidFill>
                        </a:rPr>
                        <a:t>N</a:t>
                      </a:r>
                      <a:r>
                        <a:rPr lang="en-US" altLang="zh-CN" sz="600" b="0" i="1" dirty="0">
                          <a:solidFill>
                            <a:srgbClr val="000000"/>
                          </a:solidFill>
                        </a:rPr>
                        <a:t> </a:t>
                      </a:r>
                      <a:r>
                        <a:rPr lang="en-US" altLang="zh-CN" sz="1800" b="0" baseline="40000" dirty="0">
                          <a:solidFill>
                            <a:srgbClr val="000000"/>
                          </a:solidFill>
                        </a:rPr>
                        <a:t>2</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altLang="zh-CN" sz="1800" b="0" i="1" dirty="0">
                          <a:solidFill>
                            <a:srgbClr val="000000"/>
                          </a:solidFill>
                        </a:rPr>
                        <a:t>N</a:t>
                      </a:r>
                      <a:r>
                        <a:rPr lang="en-US" altLang="zh-CN" sz="600" b="0" i="1" dirty="0">
                          <a:solidFill>
                            <a:srgbClr val="000000"/>
                          </a:solidFill>
                        </a:rPr>
                        <a:t> </a:t>
                      </a:r>
                      <a:r>
                        <a:rPr lang="en-US" altLang="zh-CN" sz="1800" b="0" baseline="40000" dirty="0">
                          <a:solidFill>
                            <a:srgbClr val="000000"/>
                          </a:solidFill>
                        </a:rPr>
                        <a:t>2</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60294818"/>
                  </a:ext>
                </a:extLst>
              </a:tr>
              <a:tr h="370840">
                <a:tc>
                  <a:txBody>
                    <a:bodyPr/>
                    <a:lstStyle/>
                    <a:p>
                      <a:r>
                        <a:rPr lang="en-US" altLang="zh-CN" dirty="0"/>
                        <a:t>Bubble sort</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altLang="zh-CN" sz="1800" b="0" i="1" dirty="0">
                          <a:solidFill>
                            <a:srgbClr val="000000"/>
                          </a:solidFill>
                        </a:rPr>
                        <a:t>N</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altLang="zh-CN" sz="1800" b="0" i="1" dirty="0">
                          <a:solidFill>
                            <a:srgbClr val="000000"/>
                          </a:solidFill>
                        </a:rPr>
                        <a:t>N</a:t>
                      </a:r>
                      <a:r>
                        <a:rPr lang="en-US" altLang="zh-CN" sz="600" b="0" i="1" dirty="0">
                          <a:solidFill>
                            <a:srgbClr val="000000"/>
                          </a:solidFill>
                        </a:rPr>
                        <a:t> </a:t>
                      </a:r>
                      <a:r>
                        <a:rPr lang="en-US" altLang="zh-CN" sz="1800" b="0" baseline="40000" dirty="0">
                          <a:solidFill>
                            <a:srgbClr val="000000"/>
                          </a:solidFill>
                        </a:rPr>
                        <a:t>2</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altLang="zh-CN" sz="1800" b="0" i="1" dirty="0">
                          <a:solidFill>
                            <a:srgbClr val="000000"/>
                          </a:solidFill>
                        </a:rPr>
                        <a:t>N</a:t>
                      </a:r>
                      <a:r>
                        <a:rPr lang="en-US" altLang="zh-CN" sz="600" b="0" i="1" dirty="0">
                          <a:solidFill>
                            <a:srgbClr val="000000"/>
                          </a:solidFill>
                        </a:rPr>
                        <a:t> </a:t>
                      </a:r>
                      <a:r>
                        <a:rPr lang="en-US" altLang="zh-CN" sz="1800" b="0" baseline="40000" dirty="0">
                          <a:solidFill>
                            <a:srgbClr val="000000"/>
                          </a:solidFill>
                        </a:rPr>
                        <a:t>2</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72589892"/>
                  </a:ext>
                </a:extLst>
              </a:tr>
              <a:tr h="370840">
                <a:tc>
                  <a:txBody>
                    <a:bodyPr/>
                    <a:lstStyle/>
                    <a:p>
                      <a:r>
                        <a:rPr lang="en-US" altLang="zh-CN" dirty="0"/>
                        <a:t>Merge sort</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altLang="zh-CN" sz="1800" b="0" i="1" dirty="0">
                          <a:solidFill>
                            <a:srgbClr val="000000"/>
                          </a:solidFill>
                        </a:rPr>
                        <a:t>N</a:t>
                      </a:r>
                      <a:r>
                        <a:rPr lang="en-US" altLang="zh-CN" sz="1800" b="0" dirty="0">
                          <a:solidFill>
                            <a:srgbClr val="000000"/>
                          </a:solidFill>
                        </a:rPr>
                        <a:t> log </a:t>
                      </a:r>
                      <a:r>
                        <a:rPr lang="en-US" altLang="zh-CN" sz="1800" b="0" i="1" dirty="0">
                          <a:solidFill>
                            <a:srgbClr val="000000"/>
                          </a:solidFill>
                        </a:rPr>
                        <a:t>N</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altLang="zh-CN" sz="1800" b="0" i="1" dirty="0">
                          <a:solidFill>
                            <a:srgbClr val="000000"/>
                          </a:solidFill>
                        </a:rPr>
                        <a:t>N</a:t>
                      </a:r>
                      <a:r>
                        <a:rPr lang="en-US" altLang="zh-CN" sz="1800" b="0" dirty="0">
                          <a:solidFill>
                            <a:srgbClr val="000000"/>
                          </a:solidFill>
                        </a:rPr>
                        <a:t> log </a:t>
                      </a:r>
                      <a:r>
                        <a:rPr lang="en-US" altLang="zh-CN" sz="1800" b="0" i="1" dirty="0">
                          <a:solidFill>
                            <a:srgbClr val="000000"/>
                          </a:solidFill>
                        </a:rPr>
                        <a:t>N</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altLang="zh-CN" sz="1800" b="0" i="1" dirty="0">
                          <a:solidFill>
                            <a:srgbClr val="000000"/>
                          </a:solidFill>
                        </a:rPr>
                        <a:t>N</a:t>
                      </a:r>
                      <a:r>
                        <a:rPr lang="en-US" altLang="zh-CN" sz="1800" b="0" dirty="0">
                          <a:solidFill>
                            <a:srgbClr val="000000"/>
                          </a:solidFill>
                        </a:rPr>
                        <a:t> log </a:t>
                      </a:r>
                      <a:r>
                        <a:rPr lang="en-US" altLang="zh-CN" sz="1800" b="0" i="1" dirty="0">
                          <a:solidFill>
                            <a:srgbClr val="000000"/>
                          </a:solidFill>
                        </a:rPr>
                        <a:t>N</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15798486"/>
                  </a:ext>
                </a:extLst>
              </a:tr>
              <a:tr h="370840">
                <a:tc>
                  <a:txBody>
                    <a:bodyPr/>
                    <a:lstStyle/>
                    <a:p>
                      <a:r>
                        <a:rPr lang="en-US" altLang="zh-CN" dirty="0"/>
                        <a:t>Quicksort</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altLang="zh-CN" sz="1800" b="0" i="1" dirty="0">
                          <a:solidFill>
                            <a:srgbClr val="000000"/>
                          </a:solidFill>
                        </a:rPr>
                        <a:t>N</a:t>
                      </a:r>
                      <a:r>
                        <a:rPr lang="en-US" altLang="zh-CN" sz="1800" b="0" dirty="0">
                          <a:solidFill>
                            <a:srgbClr val="000000"/>
                          </a:solidFill>
                        </a:rPr>
                        <a:t> log </a:t>
                      </a:r>
                      <a:r>
                        <a:rPr lang="en-US" altLang="zh-CN" sz="1800" b="0" i="1" dirty="0">
                          <a:solidFill>
                            <a:srgbClr val="000000"/>
                          </a:solidFill>
                        </a:rPr>
                        <a:t>N</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altLang="zh-CN" sz="1800" b="0" i="1" dirty="0">
                          <a:solidFill>
                            <a:srgbClr val="000000"/>
                          </a:solidFill>
                        </a:rPr>
                        <a:t>N</a:t>
                      </a:r>
                      <a:r>
                        <a:rPr lang="en-US" altLang="zh-CN" sz="1800" b="0" dirty="0">
                          <a:solidFill>
                            <a:srgbClr val="000000"/>
                          </a:solidFill>
                        </a:rPr>
                        <a:t> log </a:t>
                      </a:r>
                      <a:r>
                        <a:rPr lang="en-US" altLang="zh-CN" sz="1800" b="0" i="1" dirty="0">
                          <a:solidFill>
                            <a:srgbClr val="000000"/>
                          </a:solidFill>
                        </a:rPr>
                        <a:t>N</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CN" sz="1800" b="0" i="1" u="none" strike="noStrike" kern="1200" cap="none" spc="0" normalizeH="0" baseline="0" noProof="0" dirty="0">
                          <a:ln>
                            <a:noFill/>
                          </a:ln>
                          <a:solidFill>
                            <a:srgbClr val="000000"/>
                          </a:solidFill>
                          <a:effectLst/>
                          <a:uLnTx/>
                          <a:uFillTx/>
                          <a:latin typeface="+mn-lt"/>
                          <a:ea typeface="+mn-ea"/>
                          <a:cs typeface="+mn-cs"/>
                        </a:rPr>
                        <a:t>N</a:t>
                      </a:r>
                      <a:r>
                        <a:rPr kumimoji="0" lang="en-US" altLang="zh-CN" sz="600" b="0" i="1" u="none" strike="noStrike" kern="1200" cap="none" spc="0" normalizeH="0" baseline="0" noProof="0" dirty="0">
                          <a:ln>
                            <a:noFill/>
                          </a:ln>
                          <a:solidFill>
                            <a:srgbClr val="000000"/>
                          </a:solidFill>
                          <a:effectLst/>
                          <a:uLnTx/>
                          <a:uFillTx/>
                          <a:latin typeface="+mn-lt"/>
                          <a:ea typeface="+mn-ea"/>
                          <a:cs typeface="+mn-cs"/>
                        </a:rPr>
                        <a:t> </a:t>
                      </a:r>
                      <a:r>
                        <a:rPr kumimoji="0" lang="en-US" altLang="zh-CN" sz="1800" b="0" i="0" u="none" strike="noStrike" kern="1200" cap="none" spc="0" normalizeH="0" baseline="40000" noProof="0" dirty="0">
                          <a:ln>
                            <a:noFill/>
                          </a:ln>
                          <a:solidFill>
                            <a:srgbClr val="000000"/>
                          </a:solidFill>
                          <a:effectLst/>
                          <a:uLnTx/>
                          <a:uFillTx/>
                          <a:latin typeface="+mn-lt"/>
                          <a:ea typeface="+mn-ea"/>
                          <a:cs typeface="+mn-cs"/>
                        </a:rPr>
                        <a:t>2</a:t>
                      </a:r>
                      <a:endParaRPr kumimoji="0" lang="zh-CN" altLang="en-US" sz="1800" b="0" i="0" u="none" strike="noStrike" kern="1200" cap="none" spc="0" normalizeH="0" baseline="0" noProof="0" dirty="0">
                        <a:ln>
                          <a:noFill/>
                        </a:ln>
                        <a:solidFill>
                          <a:srgbClr val="000000"/>
                        </a:solidFill>
                        <a:effectLst/>
                        <a:uLnTx/>
                        <a:uFillTx/>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7644249"/>
                  </a:ext>
                </a:extLst>
              </a:tr>
            </a:tbl>
          </a:graphicData>
        </a:graphic>
      </p:graphicFrame>
    </p:spTree>
    <p:extLst>
      <p:ext uri="{BB962C8B-B14F-4D97-AF65-F5344CB8AC3E}">
        <p14:creationId xmlns:p14="http://schemas.microsoft.com/office/powerpoint/2010/main" val="17996521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54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Visualizing </a:t>
            </a:r>
            <a:r>
              <a:rPr lang="en-US" sz="4000">
                <a:solidFill>
                  <a:srgbClr val="FF0000"/>
                </a:solidFill>
              </a:rPr>
              <a:t>Sorting Algorithms</a:t>
            </a:r>
            <a:endParaRPr lang="en-US" dirty="0">
              <a:solidFill>
                <a:schemeClr val="tx1"/>
              </a:solidFill>
            </a:endParaRPr>
          </a:p>
        </p:txBody>
      </p:sp>
      <p:sp>
        <p:nvSpPr>
          <p:cNvPr id="748547" name="Rectangle 3"/>
          <p:cNvSpPr>
            <a:spLocks noChangeArrowheads="1"/>
          </p:cNvSpPr>
          <p:nvPr/>
        </p:nvSpPr>
        <p:spPr bwMode="auto">
          <a:xfrm>
            <a:off x="508000" y="1143000"/>
            <a:ext cx="8331200" cy="9144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defRPr/>
            </a:pPr>
            <a:r>
              <a:rPr lang="en-US" altLang="zh-CN" sz="2200" b="0" dirty="0">
                <a:solidFill>
                  <a:srgbClr val="000000"/>
                </a:solidFill>
                <a:hlinkClick r:id="rId3"/>
              </a:rPr>
              <a:t>https://www.cs.usfca.edu/~galles/visualization/ComparisonSort.html</a:t>
            </a:r>
            <a:endParaRPr lang="en-US" altLang="zh-CN" sz="2200" b="0" dirty="0">
              <a:solidFill>
                <a:srgbClr val="000000"/>
              </a:solidFill>
            </a:endParaRPr>
          </a:p>
          <a:p>
            <a:pPr marL="342900" marR="0" lvl="0" indent="-342900" algn="l" defTabSz="914400" rtl="0" eaLnBrk="0" fontAlgn="base" latinLnBrk="0" hangingPunct="0">
              <a:lnSpc>
                <a:spcPct val="85000"/>
              </a:lnSpc>
              <a:spcBef>
                <a:spcPct val="0"/>
              </a:spcBef>
              <a:spcAft>
                <a:spcPts val="1200"/>
              </a:spcAft>
              <a:buClrTx/>
              <a:buSzTx/>
              <a:buFontTx/>
              <a:buChar char="•"/>
              <a:tabLst/>
              <a:defRPr/>
            </a:pPr>
            <a:r>
              <a:rPr kumimoji="0" lang="en-US" sz="2200" b="0" i="0" u="none" strike="noStrike" kern="1200" cap="none" spc="0" normalizeH="0" baseline="0" noProof="0" dirty="0">
                <a:ln>
                  <a:noFill/>
                </a:ln>
                <a:solidFill>
                  <a:srgbClr val="000000"/>
                </a:solidFill>
                <a:effectLst/>
                <a:uLnTx/>
                <a:uFillTx/>
                <a:latin typeface="Times New Roman" charset="0"/>
                <a:ea typeface="+mn-ea"/>
                <a:cs typeface="+mn-cs"/>
                <a:hlinkClick r:id="rId4"/>
              </a:rPr>
              <a:t>https://www.toptal.com/developers/sorting-algorithms</a:t>
            </a:r>
            <a:endParaRPr kumimoji="0" lang="en-US" sz="2200" b="0" i="0" u="none" strike="noStrike" kern="1200" cap="none" spc="0" normalizeH="0" baseline="0" noProof="0" dirty="0">
              <a:ln>
                <a:noFill/>
              </a:ln>
              <a:solidFill>
                <a:srgbClr val="000000"/>
              </a:solidFill>
              <a:effectLst/>
              <a:uLnTx/>
              <a:uFillTx/>
              <a:latin typeface="Times New Roman" charset="0"/>
              <a:ea typeface="+mn-ea"/>
              <a:cs typeface="+mn-cs"/>
            </a:endParaRPr>
          </a:p>
        </p:txBody>
      </p:sp>
      <p:pic>
        <p:nvPicPr>
          <p:cNvPr id="4" name="图片 3">
            <a:extLst>
              <a:ext uri="{FF2B5EF4-FFF2-40B4-BE49-F238E27FC236}">
                <a16:creationId xmlns:a16="http://schemas.microsoft.com/office/drawing/2014/main" id="{4D02DF69-9D3C-452C-83B8-29BF2D1A7AA8}"/>
              </a:ext>
            </a:extLst>
          </p:cNvPr>
          <p:cNvPicPr>
            <a:picLocks noChangeAspect="1"/>
          </p:cNvPicPr>
          <p:nvPr/>
        </p:nvPicPr>
        <p:blipFill>
          <a:blip r:embed="rId5"/>
          <a:stretch>
            <a:fillRect/>
          </a:stretch>
        </p:blipFill>
        <p:spPr>
          <a:xfrm>
            <a:off x="924079" y="2066925"/>
            <a:ext cx="7295841" cy="4680000"/>
          </a:xfrm>
          <a:prstGeom prst="rect">
            <a:avLst/>
          </a:prstGeom>
        </p:spPr>
      </p:pic>
      <p:pic>
        <p:nvPicPr>
          <p:cNvPr id="2" name="Picture 1"/>
          <p:cNvPicPr>
            <a:picLocks noChangeAspect="1"/>
          </p:cNvPicPr>
          <p:nvPr/>
        </p:nvPicPr>
        <p:blipFill>
          <a:blip r:embed="rId6"/>
          <a:stretch>
            <a:fillRect/>
          </a:stretch>
        </p:blipFill>
        <p:spPr>
          <a:xfrm>
            <a:off x="108746" y="2066925"/>
            <a:ext cx="8926506" cy="4680000"/>
          </a:xfrm>
          <a:prstGeom prst="rect">
            <a:avLst/>
          </a:prstGeom>
        </p:spPr>
      </p:pic>
    </p:spTree>
    <p:extLst>
      <p:ext uri="{BB962C8B-B14F-4D97-AF65-F5344CB8AC3E}">
        <p14:creationId xmlns:p14="http://schemas.microsoft.com/office/powerpoint/2010/main" val="2594191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4854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5" name="Rectangle 3"/>
          <p:cNvSpPr>
            <a:spLocks noGrp="1" noChangeArrowheads="1"/>
          </p:cNvSpPr>
          <p:nvPr>
            <p:ph type="title"/>
          </p:nvPr>
        </p:nvSpPr>
        <p:spPr>
          <a:xfrm>
            <a:off x="0" y="2667000"/>
            <a:ext cx="9144000" cy="1143000"/>
          </a:xfrm>
          <a:noFill/>
          <a:ln/>
        </p:spPr>
        <p:txBody>
          <a:bodyPr/>
          <a:lstStyle/>
          <a:p>
            <a:r>
              <a:rPr lang="en-US" sz="3600">
                <a:solidFill>
                  <a:srgbClr val="FF0000"/>
                </a:solidFill>
              </a:rPr>
              <a:t>The End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54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Selection Sort Algorithm</a:t>
            </a:r>
            <a:endParaRPr lang="en-US" dirty="0">
              <a:solidFill>
                <a:schemeClr val="tx1"/>
              </a:solidFill>
            </a:endParaRPr>
          </a:p>
        </p:txBody>
      </p:sp>
      <p:sp>
        <p:nvSpPr>
          <p:cNvPr id="4" name="Rectangle 3"/>
          <p:cNvSpPr>
            <a:spLocks noChangeArrowheads="1"/>
          </p:cNvSpPr>
          <p:nvPr/>
        </p:nvSpPr>
        <p:spPr bwMode="auto">
          <a:xfrm>
            <a:off x="482600" y="1155700"/>
            <a:ext cx="8128000" cy="53213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Of the many sorting algorithms, the easiest one to describe is </a:t>
            </a:r>
            <a:r>
              <a:rPr lang="en-US" sz="2400" i="1" dirty="0">
                <a:solidFill>
                  <a:srgbClr val="FF0000"/>
                </a:solidFill>
              </a:rPr>
              <a:t>selection sort</a:t>
            </a:r>
            <a:r>
              <a:rPr lang="en-US" sz="2400" b="0" i="1" dirty="0">
                <a:solidFill>
                  <a:srgbClr val="000000"/>
                </a:solidFill>
              </a:rPr>
              <a:t>,</a:t>
            </a:r>
            <a:r>
              <a:rPr lang="en-US" sz="2400" b="0" dirty="0">
                <a:solidFill>
                  <a:srgbClr val="000000"/>
                </a:solidFill>
              </a:rPr>
              <a:t> which appears in the text like this:</a:t>
            </a: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r>
              <a:rPr lang="en-US" altLang="zh-CN" sz="2400" b="0" dirty="0">
                <a:solidFill>
                  <a:srgbClr val="000000"/>
                </a:solidFill>
              </a:rPr>
              <a:t>Coding this algorithm as a single function makes sense for efficiency but complicates the analysis.  The next two slides decompose selection sort into a set of functions that make the operation easier to follow.</a:t>
            </a:r>
          </a:p>
        </p:txBody>
      </p:sp>
      <p:sp>
        <p:nvSpPr>
          <p:cNvPr id="5" name="Rectangle 5"/>
          <p:cNvSpPr>
            <a:spLocks noChangeArrowheads="1"/>
          </p:cNvSpPr>
          <p:nvPr/>
        </p:nvSpPr>
        <p:spPr bwMode="auto">
          <a:xfrm>
            <a:off x="2011042" y="2057400"/>
            <a:ext cx="5121915" cy="2902333"/>
          </a:xfrm>
          <a:prstGeom prst="rect">
            <a:avLst/>
          </a:prstGeom>
          <a:solidFill>
            <a:schemeClr val="bg1"/>
          </a:solidFill>
          <a:ln w="9525">
            <a:solidFill>
              <a:schemeClr val="tx1"/>
            </a:solidFill>
            <a:miter lim="800000"/>
            <a:headEnd/>
            <a:tailEnd/>
          </a:ln>
          <a:effectLst/>
        </p:spPr>
        <p:txBody>
          <a:bodyPr wrap="none" anchor="ctr">
            <a:prstTxWarp prst="textNoShape">
              <a:avLst/>
            </a:prstTxWarp>
            <a:spAutoFit/>
          </a:bodyPr>
          <a:lstStyle/>
          <a:p>
            <a:pPr>
              <a:lnSpc>
                <a:spcPct val="95000"/>
              </a:lnSpc>
            </a:pPr>
            <a:r>
              <a:rPr lang="en-US" sz="1600" dirty="0">
                <a:solidFill>
                  <a:srgbClr val="000000"/>
                </a:solidFill>
                <a:latin typeface="Courier New" charset="0"/>
              </a:rPr>
              <a:t>void </a:t>
            </a:r>
            <a:r>
              <a:rPr lang="en-US" sz="1600" dirty="0" err="1">
                <a:solidFill>
                  <a:srgbClr val="000000"/>
                </a:solidFill>
                <a:latin typeface="Courier New" charset="0"/>
              </a:rPr>
              <a:t>sort(Vector</a:t>
            </a:r>
            <a:r>
              <a:rPr lang="en-US" sz="1600" dirty="0">
                <a:solidFill>
                  <a:srgbClr val="000000"/>
                </a:solidFill>
                <a:latin typeface="Courier New" charset="0"/>
              </a:rPr>
              <a:t>&lt;</a:t>
            </a:r>
            <a:r>
              <a:rPr lang="en-US" sz="1600" dirty="0" err="1">
                <a:solidFill>
                  <a:srgbClr val="000000"/>
                </a:solidFill>
                <a:latin typeface="Courier New" charset="0"/>
              </a:rPr>
              <a:t>int</a:t>
            </a:r>
            <a:r>
              <a:rPr lang="en-US" sz="1600" dirty="0">
                <a:solidFill>
                  <a:srgbClr val="000000"/>
                </a:solidFill>
                <a:latin typeface="Courier New" charset="0"/>
              </a:rPr>
              <a:t>&gt; &amp; </a:t>
            </a:r>
            <a:r>
              <a:rPr lang="en-US" sz="1600" dirty="0" err="1">
                <a:solidFill>
                  <a:srgbClr val="000000"/>
                </a:solidFill>
                <a:latin typeface="Courier New" charset="0"/>
              </a:rPr>
              <a:t>vec</a:t>
            </a:r>
            <a:r>
              <a:rPr lang="en-US" sz="1600" dirty="0">
                <a:solidFill>
                  <a:srgbClr val="000000"/>
                </a:solidFill>
                <a:latin typeface="Courier New" charset="0"/>
              </a:rPr>
              <a:t>) {</a:t>
            </a:r>
          </a:p>
          <a:p>
            <a:pPr>
              <a:lnSpc>
                <a:spcPct val="95000"/>
              </a:lnSpc>
            </a:pP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n</a:t>
            </a:r>
            <a:r>
              <a:rPr lang="en-US" sz="1600" dirty="0">
                <a:solidFill>
                  <a:srgbClr val="000000"/>
                </a:solidFill>
                <a:latin typeface="Courier New" charset="0"/>
              </a:rPr>
              <a:t> = </a:t>
            </a:r>
            <a:r>
              <a:rPr lang="en-US" sz="1600" dirty="0" err="1">
                <a:solidFill>
                  <a:srgbClr val="000000"/>
                </a:solidFill>
                <a:latin typeface="Courier New" charset="0"/>
              </a:rPr>
              <a:t>vec.size</a:t>
            </a:r>
            <a:r>
              <a:rPr lang="en-US" sz="1600" dirty="0">
                <a:solidFill>
                  <a:srgbClr val="000000"/>
                </a:solidFill>
                <a:latin typeface="Courier New" charset="0"/>
              </a:rPr>
              <a:t>();</a:t>
            </a:r>
          </a:p>
          <a:p>
            <a:pPr>
              <a:lnSpc>
                <a:spcPct val="95000"/>
              </a:lnSpc>
            </a:pPr>
            <a:r>
              <a:rPr lang="en-US" sz="1600" dirty="0">
                <a:solidFill>
                  <a:srgbClr val="000000"/>
                </a:solidFill>
                <a:latin typeface="Courier New" charset="0"/>
              </a:rPr>
              <a:t>   for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lh</a:t>
            </a:r>
            <a:r>
              <a:rPr lang="en-US" sz="1600" dirty="0">
                <a:solidFill>
                  <a:srgbClr val="000000"/>
                </a:solidFill>
                <a:latin typeface="Courier New" charset="0"/>
              </a:rPr>
              <a:t> = 0; </a:t>
            </a:r>
            <a:r>
              <a:rPr lang="en-US" sz="1600" dirty="0" err="1">
                <a:solidFill>
                  <a:srgbClr val="000000"/>
                </a:solidFill>
                <a:latin typeface="Courier New" charset="0"/>
              </a:rPr>
              <a:t>lh</a:t>
            </a:r>
            <a:r>
              <a:rPr lang="en-US" sz="1600" dirty="0">
                <a:solidFill>
                  <a:srgbClr val="000000"/>
                </a:solidFill>
                <a:latin typeface="Courier New" charset="0"/>
              </a:rPr>
              <a:t> &lt; </a:t>
            </a:r>
            <a:r>
              <a:rPr lang="en-US" sz="1600" dirty="0" err="1">
                <a:solidFill>
                  <a:srgbClr val="000000"/>
                </a:solidFill>
                <a:latin typeface="Courier New" charset="0"/>
              </a:rPr>
              <a:t>n</a:t>
            </a:r>
            <a:r>
              <a:rPr lang="en-US" sz="1600" dirty="0">
                <a:solidFill>
                  <a:srgbClr val="000000"/>
                </a:solidFill>
                <a:latin typeface="Courier New" charset="0"/>
              </a:rPr>
              <a:t>; </a:t>
            </a:r>
            <a:r>
              <a:rPr lang="en-US" sz="1600" dirty="0" err="1">
                <a:solidFill>
                  <a:srgbClr val="000000"/>
                </a:solidFill>
                <a:latin typeface="Courier New" charset="0"/>
              </a:rPr>
              <a:t>lh</a:t>
            </a:r>
            <a:r>
              <a:rPr lang="en-US" sz="1600" dirty="0">
                <a:solidFill>
                  <a:srgbClr val="000000"/>
                </a:solidFill>
                <a:latin typeface="Courier New" charset="0"/>
              </a:rPr>
              <a:t>++) {</a:t>
            </a:r>
          </a:p>
          <a:p>
            <a:pPr>
              <a:lnSpc>
                <a:spcPct val="95000"/>
              </a:lnSpc>
            </a:pP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rh</a:t>
            </a:r>
            <a:r>
              <a:rPr lang="en-US" sz="1600" dirty="0">
                <a:solidFill>
                  <a:srgbClr val="000000"/>
                </a:solidFill>
                <a:latin typeface="Courier New" charset="0"/>
              </a:rPr>
              <a:t> = </a:t>
            </a:r>
            <a:r>
              <a:rPr lang="en-US" sz="1600" dirty="0" err="1">
                <a:solidFill>
                  <a:srgbClr val="000000"/>
                </a:solidFill>
                <a:latin typeface="Courier New" charset="0"/>
              </a:rPr>
              <a:t>lh</a:t>
            </a:r>
            <a:r>
              <a:rPr lang="en-US" sz="1600" dirty="0">
                <a:solidFill>
                  <a:srgbClr val="000000"/>
                </a:solidFill>
                <a:latin typeface="Courier New" charset="0"/>
              </a:rPr>
              <a:t>;</a:t>
            </a:r>
          </a:p>
          <a:p>
            <a:pPr>
              <a:lnSpc>
                <a:spcPct val="95000"/>
              </a:lnSpc>
            </a:pPr>
            <a:r>
              <a:rPr lang="en-US" sz="1600" dirty="0">
                <a:solidFill>
                  <a:srgbClr val="000000"/>
                </a:solidFill>
                <a:latin typeface="Courier New" charset="0"/>
              </a:rPr>
              <a:t>      for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i</a:t>
            </a:r>
            <a:r>
              <a:rPr lang="en-US" sz="1600" dirty="0">
                <a:solidFill>
                  <a:srgbClr val="000000"/>
                </a:solidFill>
                <a:latin typeface="Courier New" charset="0"/>
              </a:rPr>
              <a:t> = </a:t>
            </a:r>
            <a:r>
              <a:rPr lang="en-US" sz="1600" dirty="0" err="1">
                <a:solidFill>
                  <a:srgbClr val="000000"/>
                </a:solidFill>
                <a:latin typeface="Courier New" charset="0"/>
              </a:rPr>
              <a:t>lh</a:t>
            </a:r>
            <a:r>
              <a:rPr lang="en-US" sz="1600" dirty="0">
                <a:solidFill>
                  <a:srgbClr val="000000"/>
                </a:solidFill>
                <a:latin typeface="Courier New" charset="0"/>
              </a:rPr>
              <a:t> + 1; </a:t>
            </a:r>
            <a:r>
              <a:rPr lang="en-US" sz="1600" dirty="0" err="1">
                <a:solidFill>
                  <a:srgbClr val="000000"/>
                </a:solidFill>
                <a:latin typeface="Courier New" charset="0"/>
              </a:rPr>
              <a:t>i</a:t>
            </a:r>
            <a:r>
              <a:rPr lang="en-US" sz="1600" dirty="0">
                <a:solidFill>
                  <a:srgbClr val="000000"/>
                </a:solidFill>
                <a:latin typeface="Courier New" charset="0"/>
              </a:rPr>
              <a:t> &lt; </a:t>
            </a:r>
            <a:r>
              <a:rPr lang="en-US" sz="1600" dirty="0" err="1">
                <a:solidFill>
                  <a:srgbClr val="000000"/>
                </a:solidFill>
                <a:latin typeface="Courier New" charset="0"/>
              </a:rPr>
              <a:t>n</a:t>
            </a:r>
            <a:r>
              <a:rPr lang="en-US" sz="1600" dirty="0">
                <a:solidFill>
                  <a:srgbClr val="000000"/>
                </a:solidFill>
                <a:latin typeface="Courier New" charset="0"/>
              </a:rPr>
              <a:t>; </a:t>
            </a:r>
            <a:r>
              <a:rPr lang="en-US" sz="1600" dirty="0" err="1">
                <a:solidFill>
                  <a:srgbClr val="000000"/>
                </a:solidFill>
                <a:latin typeface="Courier New" charset="0"/>
              </a:rPr>
              <a:t>i</a:t>
            </a:r>
            <a:r>
              <a:rPr lang="en-US" sz="1600" dirty="0">
                <a:solidFill>
                  <a:srgbClr val="000000"/>
                </a:solidFill>
                <a:latin typeface="Courier New" charset="0"/>
              </a:rPr>
              <a:t>++) {</a:t>
            </a:r>
          </a:p>
          <a:p>
            <a:pPr>
              <a:lnSpc>
                <a:spcPct val="95000"/>
              </a:lnSpc>
            </a:pPr>
            <a:r>
              <a:rPr lang="en-US" sz="1600" dirty="0">
                <a:solidFill>
                  <a:srgbClr val="000000"/>
                </a:solidFill>
                <a:latin typeface="Courier New" charset="0"/>
              </a:rPr>
              <a:t>         if (</a:t>
            </a:r>
            <a:r>
              <a:rPr lang="en-US" sz="1600" dirty="0" err="1">
                <a:solidFill>
                  <a:srgbClr val="000000"/>
                </a:solidFill>
                <a:latin typeface="Courier New" charset="0"/>
              </a:rPr>
              <a:t>vec[i</a:t>
            </a:r>
            <a:r>
              <a:rPr lang="en-US" sz="1600" dirty="0">
                <a:solidFill>
                  <a:srgbClr val="000000"/>
                </a:solidFill>
                <a:latin typeface="Courier New" charset="0"/>
              </a:rPr>
              <a:t>] &lt; </a:t>
            </a:r>
            <a:r>
              <a:rPr lang="en-US" sz="1600" dirty="0" err="1">
                <a:solidFill>
                  <a:srgbClr val="000000"/>
                </a:solidFill>
                <a:latin typeface="Courier New" charset="0"/>
              </a:rPr>
              <a:t>vec[rh</a:t>
            </a:r>
            <a:r>
              <a:rPr lang="en-US" sz="1600" dirty="0">
                <a:solidFill>
                  <a:srgbClr val="000000"/>
                </a:solidFill>
                <a:latin typeface="Courier New" charset="0"/>
              </a:rPr>
              <a:t>]) </a:t>
            </a:r>
            <a:r>
              <a:rPr lang="en-US" sz="1600" dirty="0" err="1">
                <a:solidFill>
                  <a:srgbClr val="000000"/>
                </a:solidFill>
                <a:latin typeface="Courier New" charset="0"/>
              </a:rPr>
              <a:t>rh</a:t>
            </a:r>
            <a:r>
              <a:rPr lang="en-US" sz="1600" dirty="0">
                <a:solidFill>
                  <a:srgbClr val="000000"/>
                </a:solidFill>
                <a:latin typeface="Courier New" charset="0"/>
              </a:rPr>
              <a:t> = </a:t>
            </a:r>
            <a:r>
              <a:rPr lang="en-US" sz="1600" dirty="0" err="1">
                <a:solidFill>
                  <a:srgbClr val="000000"/>
                </a:solidFill>
                <a:latin typeface="Courier New" charset="0"/>
              </a:rPr>
              <a:t>i</a:t>
            </a:r>
            <a:r>
              <a:rPr lang="en-US" sz="1600" dirty="0">
                <a:solidFill>
                  <a:srgbClr val="000000"/>
                </a:solidFill>
                <a:latin typeface="Courier New" charset="0"/>
              </a:rPr>
              <a:t>;</a:t>
            </a:r>
          </a:p>
          <a:p>
            <a:pPr>
              <a:lnSpc>
                <a:spcPct val="95000"/>
              </a:lnSpc>
            </a:pPr>
            <a:r>
              <a:rPr lang="en-US" sz="1600" dirty="0">
                <a:solidFill>
                  <a:srgbClr val="000000"/>
                </a:solidFill>
                <a:latin typeface="Courier New" charset="0"/>
              </a:rPr>
              <a:t>      }</a:t>
            </a:r>
          </a:p>
          <a:p>
            <a:pPr>
              <a:lnSpc>
                <a:spcPct val="95000"/>
              </a:lnSpc>
            </a:pP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temp = </a:t>
            </a:r>
            <a:r>
              <a:rPr lang="en-US" sz="1600" dirty="0" err="1">
                <a:solidFill>
                  <a:srgbClr val="000000"/>
                </a:solidFill>
                <a:latin typeface="Courier New" charset="0"/>
              </a:rPr>
              <a:t>vec[lh</a:t>
            </a:r>
            <a:r>
              <a:rPr lang="en-US" sz="1600" dirty="0">
                <a:solidFill>
                  <a:srgbClr val="000000"/>
                </a:solidFill>
                <a:latin typeface="Courier New" charset="0"/>
              </a:rPr>
              <a:t>];</a:t>
            </a:r>
          </a:p>
          <a:p>
            <a:pPr>
              <a:lnSpc>
                <a:spcPct val="95000"/>
              </a:lnSpc>
            </a:pPr>
            <a:r>
              <a:rPr lang="en-US" sz="1600" dirty="0">
                <a:solidFill>
                  <a:srgbClr val="000000"/>
                </a:solidFill>
                <a:latin typeface="Courier New" charset="0"/>
              </a:rPr>
              <a:t>      </a:t>
            </a:r>
            <a:r>
              <a:rPr lang="en-US" sz="1600" dirty="0" err="1">
                <a:solidFill>
                  <a:srgbClr val="000000"/>
                </a:solidFill>
                <a:latin typeface="Courier New" charset="0"/>
              </a:rPr>
              <a:t>vec[lh</a:t>
            </a:r>
            <a:r>
              <a:rPr lang="en-US" sz="1600" dirty="0">
                <a:solidFill>
                  <a:srgbClr val="000000"/>
                </a:solidFill>
                <a:latin typeface="Courier New" charset="0"/>
              </a:rPr>
              <a:t>] = </a:t>
            </a:r>
            <a:r>
              <a:rPr lang="en-US" sz="1600" dirty="0" err="1">
                <a:solidFill>
                  <a:srgbClr val="000000"/>
                </a:solidFill>
                <a:latin typeface="Courier New" charset="0"/>
              </a:rPr>
              <a:t>vec[rh</a:t>
            </a:r>
            <a:r>
              <a:rPr lang="en-US" sz="1600" dirty="0">
                <a:solidFill>
                  <a:srgbClr val="000000"/>
                </a:solidFill>
                <a:latin typeface="Courier New" charset="0"/>
              </a:rPr>
              <a:t>];</a:t>
            </a:r>
          </a:p>
          <a:p>
            <a:pPr>
              <a:lnSpc>
                <a:spcPct val="95000"/>
              </a:lnSpc>
            </a:pPr>
            <a:r>
              <a:rPr lang="en-US" sz="1600" dirty="0">
                <a:solidFill>
                  <a:srgbClr val="000000"/>
                </a:solidFill>
                <a:latin typeface="Courier New" charset="0"/>
              </a:rPr>
              <a:t>      </a:t>
            </a:r>
            <a:r>
              <a:rPr lang="en-US" sz="1600" dirty="0" err="1">
                <a:solidFill>
                  <a:srgbClr val="000000"/>
                </a:solidFill>
                <a:latin typeface="Courier New" charset="0"/>
              </a:rPr>
              <a:t>vec[rh</a:t>
            </a:r>
            <a:r>
              <a:rPr lang="en-US" sz="1600" dirty="0">
                <a:solidFill>
                  <a:srgbClr val="000000"/>
                </a:solidFill>
                <a:latin typeface="Courier New" charset="0"/>
              </a:rPr>
              <a:t>] = temp;</a:t>
            </a:r>
          </a:p>
          <a:p>
            <a:pPr>
              <a:lnSpc>
                <a:spcPct val="95000"/>
              </a:lnSpc>
            </a:pPr>
            <a:r>
              <a:rPr lang="en-US" sz="1600" dirty="0">
                <a:solidFill>
                  <a:srgbClr val="000000"/>
                </a:solidFill>
                <a:latin typeface="Courier New" charset="0"/>
              </a:rPr>
              <a:t>   }</a:t>
            </a:r>
          </a:p>
          <a:p>
            <a:pPr>
              <a:lnSpc>
                <a:spcPct val="95000"/>
              </a:lnSpc>
            </a:pPr>
            <a:r>
              <a:rPr lang="en-US" sz="1600" dirty="0">
                <a:solidFill>
                  <a:srgbClr val="000000"/>
                </a:solidFill>
                <a:latin typeface="Courier New" charset="0"/>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5170"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grpSp>
        <p:nvGrpSpPr>
          <p:cNvPr id="2" name="Group 4"/>
          <p:cNvGrpSpPr>
            <a:grpSpLocks/>
          </p:cNvGrpSpPr>
          <p:nvPr/>
        </p:nvGrpSpPr>
        <p:grpSpPr bwMode="auto">
          <a:xfrm>
            <a:off x="355600" y="1143000"/>
            <a:ext cx="8494713" cy="5313363"/>
            <a:chOff x="240" y="720"/>
            <a:chExt cx="5280" cy="3347"/>
          </a:xfrm>
        </p:grpSpPr>
        <p:sp>
          <p:nvSpPr>
            <p:cNvPr id="775173"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5174" name="Text Box 6"/>
            <p:cNvSpPr txBox="1">
              <a:spLocks noChangeArrowheads="1"/>
            </p:cNvSpPr>
            <p:nvPr/>
          </p:nvSpPr>
          <p:spPr bwMode="auto">
            <a:xfrm>
              <a:off x="251" y="752"/>
              <a:ext cx="5261" cy="3315"/>
            </a:xfrm>
            <a:prstGeom prst="rect">
              <a:avLst/>
            </a:prstGeom>
            <a:noFill/>
            <a:ln w="9525">
              <a:noFill/>
              <a:miter lim="800000"/>
              <a:headEnd/>
              <a:tailEnd/>
            </a:ln>
            <a:effectLst/>
          </p:spPr>
          <p:txBody>
            <a:bodyPr>
              <a:prstTxWarp prst="textNoShape">
                <a:avLst/>
              </a:prstTxWarp>
              <a:spAutoFit/>
            </a:bodyPr>
            <a:lstStyle/>
            <a:p>
              <a:r>
                <a:rPr lang="en-US" dirty="0">
                  <a:solidFill>
                    <a:srgbClr val="0000FF"/>
                  </a:solidFill>
                  <a:latin typeface="Courier New" charset="0"/>
                </a:rPr>
                <a:t>/*</a:t>
              </a:r>
            </a:p>
            <a:p>
              <a:r>
                <a:rPr lang="en-US" dirty="0">
                  <a:solidFill>
                    <a:srgbClr val="0000FF"/>
                  </a:solidFill>
                  <a:latin typeface="Courier New" charset="0"/>
                </a:rPr>
                <a:t> * Function: sort</a:t>
              </a:r>
            </a:p>
            <a:p>
              <a:r>
                <a:rPr lang="en-US" dirty="0">
                  <a:solidFill>
                    <a:srgbClr val="0000FF"/>
                  </a:solidFill>
                  <a:latin typeface="Courier New" charset="0"/>
                </a:rPr>
                <a:t> * --------------</a:t>
              </a:r>
            </a:p>
            <a:p>
              <a:r>
                <a:rPr lang="en-US" dirty="0">
                  <a:solidFill>
                    <a:srgbClr val="0000FF"/>
                  </a:solidFill>
                  <a:latin typeface="Courier New" charset="0"/>
                </a:rPr>
                <a:t> * Sorts a Vector&lt;</a:t>
              </a:r>
              <a:r>
                <a:rPr lang="en-US" dirty="0" err="1">
                  <a:solidFill>
                    <a:srgbClr val="0000FF"/>
                  </a:solidFill>
                  <a:latin typeface="Courier New" charset="0"/>
                </a:rPr>
                <a:t>int</a:t>
              </a:r>
              <a:r>
                <a:rPr lang="en-US" dirty="0">
                  <a:solidFill>
                    <a:srgbClr val="0000FF"/>
                  </a:solidFill>
                  <a:latin typeface="Courier New" charset="0"/>
                </a:rPr>
                <a:t>&gt; into increasing order.  This implementation</a:t>
              </a:r>
            </a:p>
            <a:p>
              <a:r>
                <a:rPr lang="en-US" dirty="0">
                  <a:solidFill>
                    <a:srgbClr val="0000FF"/>
                  </a:solidFill>
                  <a:latin typeface="Courier New" charset="0"/>
                </a:rPr>
                <a:t> * uses an algorithm called selection sort, which can be described</a:t>
              </a:r>
            </a:p>
            <a:p>
              <a:r>
                <a:rPr lang="en-US" dirty="0">
                  <a:solidFill>
                    <a:srgbClr val="0000FF"/>
                  </a:solidFill>
                  <a:latin typeface="Courier New" charset="0"/>
                </a:rPr>
                <a:t> * in English as follows.  With your left hand (</a:t>
              </a:r>
              <a:r>
                <a:rPr lang="en-US" dirty="0" err="1">
                  <a:solidFill>
                    <a:srgbClr val="0000FF"/>
                  </a:solidFill>
                  <a:latin typeface="Courier New" charset="0"/>
                </a:rPr>
                <a:t>lh</a:t>
              </a:r>
              <a:r>
                <a:rPr lang="en-US" dirty="0">
                  <a:solidFill>
                    <a:srgbClr val="0000FF"/>
                  </a:solidFill>
                  <a:latin typeface="Courier New" charset="0"/>
                </a:rPr>
                <a:t>), point at each</a:t>
              </a:r>
            </a:p>
            <a:p>
              <a:r>
                <a:rPr lang="en-US" dirty="0">
                  <a:solidFill>
                    <a:srgbClr val="0000FF"/>
                  </a:solidFill>
                  <a:latin typeface="Courier New" charset="0"/>
                </a:rPr>
                <a:t> * element in the vector in turn, starting at index 0.  At each</a:t>
              </a:r>
            </a:p>
            <a:p>
              <a:r>
                <a:rPr lang="en-US" dirty="0">
                  <a:solidFill>
                    <a:srgbClr val="0000FF"/>
                  </a:solidFill>
                  <a:latin typeface="Courier New" charset="0"/>
                </a:rPr>
                <a:t> * step in the cycle:</a:t>
              </a:r>
            </a:p>
            <a:p>
              <a:r>
                <a:rPr lang="en-US" dirty="0">
                  <a:solidFill>
                    <a:srgbClr val="0000FF"/>
                  </a:solidFill>
                  <a:latin typeface="Courier New" charset="0"/>
                </a:rPr>
                <a:t> *</a:t>
              </a:r>
            </a:p>
            <a:p>
              <a:r>
                <a:rPr lang="en-US" dirty="0">
                  <a:solidFill>
                    <a:srgbClr val="0000FF"/>
                  </a:solidFill>
                  <a:latin typeface="Courier New" charset="0"/>
                </a:rPr>
                <a:t> * 1. Find the smallest element in the range between your left</a:t>
              </a:r>
            </a:p>
            <a:p>
              <a:r>
                <a:rPr lang="en-US" dirty="0">
                  <a:solidFill>
                    <a:srgbClr val="0000FF"/>
                  </a:solidFill>
                  <a:latin typeface="Courier New" charset="0"/>
                </a:rPr>
                <a:t> *    hand and the end of the vector, and point at that element</a:t>
              </a:r>
            </a:p>
            <a:p>
              <a:r>
                <a:rPr lang="en-US" dirty="0">
                  <a:solidFill>
                    <a:srgbClr val="0000FF"/>
                  </a:solidFill>
                  <a:latin typeface="Courier New" charset="0"/>
                </a:rPr>
                <a:t> *    with your right hand (</a:t>
              </a:r>
              <a:r>
                <a:rPr lang="en-US" dirty="0" err="1">
                  <a:solidFill>
                    <a:srgbClr val="0000FF"/>
                  </a:solidFill>
                  <a:latin typeface="Courier New" charset="0"/>
                </a:rPr>
                <a:t>rh</a:t>
              </a:r>
              <a:r>
                <a:rPr lang="en-US" dirty="0">
                  <a:solidFill>
                    <a:srgbClr val="0000FF"/>
                  </a:solidFill>
                  <a:latin typeface="Courier New" charset="0"/>
                </a:rPr>
                <a:t>).</a:t>
              </a:r>
            </a:p>
            <a:p>
              <a:r>
                <a:rPr lang="en-US" dirty="0">
                  <a:solidFill>
                    <a:srgbClr val="0000FF"/>
                  </a:solidFill>
                  <a:latin typeface="Courier New" charset="0"/>
                </a:rPr>
                <a:t> *</a:t>
              </a:r>
            </a:p>
            <a:p>
              <a:r>
                <a:rPr lang="en-US" dirty="0">
                  <a:solidFill>
                    <a:srgbClr val="0000FF"/>
                  </a:solidFill>
                  <a:latin typeface="Courier New" charset="0"/>
                </a:rPr>
                <a:t> * 2. Move that element into its correct position by swapping</a:t>
              </a:r>
            </a:p>
            <a:p>
              <a:r>
                <a:rPr lang="en-US" dirty="0">
                  <a:solidFill>
                    <a:srgbClr val="0000FF"/>
                  </a:solidFill>
                  <a:latin typeface="Courier New" charset="0"/>
                </a:rPr>
                <a:t> *    the elements indicated by your left and right hands.</a:t>
              </a:r>
            </a:p>
            <a:p>
              <a:r>
                <a:rPr lang="en-US" dirty="0">
                  <a:solidFill>
                    <a:srgbClr val="0000FF"/>
                  </a:solidFill>
                  <a:latin typeface="Courier New" charset="0"/>
                </a:rPr>
                <a:t> */</a:t>
              </a:r>
            </a:p>
            <a:p>
              <a:endParaRPr lang="en-US" dirty="0">
                <a:solidFill>
                  <a:srgbClr val="000000"/>
                </a:solidFill>
                <a:latin typeface="Courier New" charset="0"/>
              </a:endParaRPr>
            </a:p>
            <a:p>
              <a:r>
                <a:rPr lang="en-US" dirty="0">
                  <a:solidFill>
                    <a:srgbClr val="000000"/>
                  </a:solidFill>
                  <a:latin typeface="Courier New" charset="0"/>
                </a:rPr>
                <a:t>void </a:t>
              </a:r>
              <a:r>
                <a:rPr lang="en-US" dirty="0" err="1">
                  <a:solidFill>
                    <a:srgbClr val="000000"/>
                  </a:solidFill>
                  <a:latin typeface="Courier New" charset="0"/>
                </a:rPr>
                <a:t>sort(Vector</a:t>
              </a:r>
              <a:r>
                <a:rPr lang="en-US" dirty="0">
                  <a:solidFill>
                    <a:srgbClr val="000000"/>
                  </a:solidFill>
                  <a:latin typeface="Courier New" charset="0"/>
                </a:rPr>
                <a:t>&lt;</a:t>
              </a:r>
              <a:r>
                <a:rPr lang="en-US" dirty="0" err="1">
                  <a:solidFill>
                    <a:srgbClr val="000000"/>
                  </a:solidFill>
                  <a:latin typeface="Courier New" charset="0"/>
                </a:rPr>
                <a:t>int</a:t>
              </a:r>
              <a:r>
                <a:rPr lang="en-US" dirty="0">
                  <a:solidFill>
                    <a:srgbClr val="000000"/>
                  </a:solidFill>
                  <a:latin typeface="Courier New" charset="0"/>
                </a:rPr>
                <a:t>&gt; &amp; </a:t>
              </a:r>
              <a:r>
                <a:rPr lang="en-US" dirty="0" err="1">
                  <a:solidFill>
                    <a:srgbClr val="000000"/>
                  </a:solidFill>
                  <a:latin typeface="Courier New" charset="0"/>
                </a:rPr>
                <a:t>vec</a:t>
              </a:r>
              <a:r>
                <a:rPr lang="en-US" dirty="0">
                  <a:solidFill>
                    <a:srgbClr val="000000"/>
                  </a:solidFill>
                  <a:latin typeface="Courier New" charset="0"/>
                </a:rPr>
                <a:t>) {</a:t>
              </a:r>
            </a:p>
            <a:p>
              <a:r>
                <a:rPr lang="en-US" dirty="0">
                  <a:solidFill>
                    <a:srgbClr val="000000"/>
                  </a:solidFill>
                  <a:latin typeface="Courier New" charset="0"/>
                </a:rPr>
                <a:t>   for ( </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lh</a:t>
              </a:r>
              <a:r>
                <a:rPr lang="en-US" dirty="0">
                  <a:solidFill>
                    <a:srgbClr val="000000"/>
                  </a:solidFill>
                  <a:latin typeface="Courier New" charset="0"/>
                </a:rPr>
                <a:t> = 0 ; </a:t>
              </a:r>
              <a:r>
                <a:rPr lang="en-US" dirty="0" err="1">
                  <a:solidFill>
                    <a:srgbClr val="000000"/>
                  </a:solidFill>
                  <a:latin typeface="Courier New" charset="0"/>
                </a:rPr>
                <a:t>lh</a:t>
              </a:r>
              <a:r>
                <a:rPr lang="en-US" dirty="0">
                  <a:solidFill>
                    <a:srgbClr val="000000"/>
                  </a:solidFill>
                  <a:latin typeface="Courier New" charset="0"/>
                </a:rPr>
                <a:t> &lt; </a:t>
              </a:r>
              <a:r>
                <a:rPr lang="en-US" dirty="0" err="1">
                  <a:solidFill>
                    <a:srgbClr val="000000"/>
                  </a:solidFill>
                  <a:latin typeface="Courier New" charset="0"/>
                </a:rPr>
                <a:t>vec.size</a:t>
              </a:r>
              <a:r>
                <a:rPr lang="en-US" dirty="0">
                  <a:solidFill>
                    <a:srgbClr val="000000"/>
                  </a:solidFill>
                  <a:latin typeface="Courier New" charset="0"/>
                </a:rPr>
                <a:t>() ; </a:t>
              </a:r>
              <a:r>
                <a:rPr lang="en-US" dirty="0" err="1">
                  <a:solidFill>
                    <a:srgbClr val="000000"/>
                  </a:solidFill>
                  <a:latin typeface="Courier New" charset="0"/>
                </a:rPr>
                <a:t>lh</a:t>
              </a:r>
              <a:r>
                <a:rPr lang="en-US" dirty="0">
                  <a:solidFill>
                    <a:srgbClr val="000000"/>
                  </a:solidFill>
                  <a:latin typeface="Courier New" charset="0"/>
                </a:rPr>
                <a:t>++ ) {</a:t>
              </a:r>
            </a:p>
            <a:p>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rh</a:t>
              </a:r>
              <a:r>
                <a:rPr lang="en-US" dirty="0">
                  <a:solidFill>
                    <a:srgbClr val="000000"/>
                  </a:solidFill>
                  <a:latin typeface="Courier New" charset="0"/>
                </a:rPr>
                <a:t> = </a:t>
              </a:r>
              <a:r>
                <a:rPr lang="en-US" dirty="0" err="1">
                  <a:solidFill>
                    <a:srgbClr val="000000"/>
                  </a:solidFill>
                  <a:latin typeface="Courier New" charset="0"/>
                </a:rPr>
                <a:t>findSmallest(vec</a:t>
              </a:r>
              <a:r>
                <a:rPr lang="en-US" dirty="0">
                  <a:solidFill>
                    <a:srgbClr val="000000"/>
                  </a:solidFill>
                  <a:latin typeface="Courier New" charset="0"/>
                </a:rPr>
                <a:t>, </a:t>
              </a:r>
              <a:r>
                <a:rPr lang="en-US" dirty="0" err="1">
                  <a:solidFill>
                    <a:srgbClr val="000000"/>
                  </a:solidFill>
                  <a:latin typeface="Courier New" charset="0"/>
                </a:rPr>
                <a:t>lh</a:t>
              </a:r>
              <a:r>
                <a:rPr lang="en-US" dirty="0">
                  <a:solidFill>
                    <a:srgbClr val="000000"/>
                  </a:solidFill>
                  <a:latin typeface="Courier New" charset="0"/>
                </a:rPr>
                <a:t>, </a:t>
              </a:r>
              <a:r>
                <a:rPr lang="en-US" dirty="0" err="1">
                  <a:solidFill>
                    <a:srgbClr val="000000"/>
                  </a:solidFill>
                  <a:latin typeface="Courier New" charset="0"/>
                </a:rPr>
                <a:t>vec.size</a:t>
              </a:r>
              <a:r>
                <a:rPr lang="en-US" dirty="0">
                  <a:solidFill>
                    <a:srgbClr val="000000"/>
                  </a:solidFill>
                  <a:latin typeface="Courier New" charset="0"/>
                </a:rPr>
                <a:t>() - 1);</a:t>
              </a:r>
            </a:p>
            <a:p>
              <a:r>
                <a:rPr lang="en-US" dirty="0">
                  <a:solidFill>
                    <a:srgbClr val="000000"/>
                  </a:solidFill>
                  <a:latin typeface="Courier New" charset="0"/>
                </a:rPr>
                <a:t>      </a:t>
              </a:r>
              <a:r>
                <a:rPr lang="en-US" dirty="0" err="1">
                  <a:solidFill>
                    <a:srgbClr val="000000"/>
                  </a:solidFill>
                  <a:latin typeface="Courier New" charset="0"/>
                </a:rPr>
                <a:t>swap(vec[lh</a:t>
              </a:r>
              <a:r>
                <a:rPr lang="en-US" dirty="0">
                  <a:solidFill>
                    <a:srgbClr val="000000"/>
                  </a:solidFill>
                  <a:latin typeface="Courier New" charset="0"/>
                </a:rPr>
                <a:t>], </a:t>
              </a:r>
              <a:r>
                <a:rPr lang="en-US" dirty="0" err="1">
                  <a:solidFill>
                    <a:srgbClr val="000000"/>
                  </a:solidFill>
                  <a:latin typeface="Courier New" charset="0"/>
                </a:rPr>
                <a:t>vec[rh</a:t>
              </a:r>
              <a:r>
                <a:rPr lang="en-US" dirty="0">
                  <a:solidFill>
                    <a:srgbClr val="000000"/>
                  </a:solidFill>
                  <a:latin typeface="Courier New" charset="0"/>
                </a:rPr>
                <a:t>]);</a:t>
              </a:r>
            </a:p>
            <a:p>
              <a:r>
                <a:rPr lang="en-US" dirty="0">
                  <a:solidFill>
                    <a:srgbClr val="000000"/>
                  </a:solidFill>
                  <a:latin typeface="Courier New" charset="0"/>
                </a:rPr>
                <a:t>   }</a:t>
              </a:r>
            </a:p>
            <a:p>
              <a:r>
                <a:rPr lang="en-US" dirty="0">
                  <a:solidFill>
                    <a:srgbClr val="000000"/>
                  </a:solidFill>
                  <a:latin typeface="Courier New" charset="0"/>
                </a:rPr>
                <a:t>}</a:t>
              </a:r>
            </a:p>
            <a:p>
              <a:endParaRPr lang="en-US" dirty="0">
                <a:solidFill>
                  <a:srgbClr val="000000"/>
                </a:solidFill>
                <a:latin typeface="Courier New" charset="0"/>
              </a:endParaRPr>
            </a:p>
          </p:txBody>
        </p:sp>
      </p:grpSp>
      <p:sp>
        <p:nvSpPr>
          <p:cNvPr id="775177"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Decomposition of the </a:t>
            </a:r>
            <a:r>
              <a:rPr lang="en-US" sz="3600" b="1" dirty="0">
                <a:solidFill>
                  <a:srgbClr val="FF0000"/>
                </a:solidFill>
                <a:latin typeface="Courier New" charset="0"/>
              </a:rPr>
              <a:t>sort</a:t>
            </a:r>
            <a:r>
              <a:rPr lang="en-US" sz="4000" dirty="0">
                <a:solidFill>
                  <a:srgbClr val="FF0000"/>
                </a:solidFill>
              </a:rPr>
              <a:t> Function</a:t>
            </a:r>
          </a:p>
        </p:txBody>
      </p:sp>
      <p:sp>
        <p:nvSpPr>
          <p:cNvPr id="775178"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7218"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777219" name="Text Box 3"/>
          <p:cNvSpPr txBox="1">
            <a:spLocks noChangeArrowheads="1"/>
          </p:cNvSpPr>
          <p:nvPr/>
        </p:nvSpPr>
        <p:spPr bwMode="auto">
          <a:xfrm>
            <a:off x="373063" y="1193800"/>
            <a:ext cx="8440737" cy="5262978"/>
          </a:xfrm>
          <a:prstGeom prst="rect">
            <a:avLst/>
          </a:prstGeom>
          <a:noFill/>
          <a:ln w="9525">
            <a:noFill/>
            <a:miter lim="800000"/>
            <a:headEnd/>
            <a:tailEnd/>
          </a:ln>
          <a:effectLst/>
        </p:spPr>
        <p:txBody>
          <a:bodyPr>
            <a:prstTxWarp prst="textNoShape">
              <a:avLst/>
            </a:prstTxWarp>
            <a:spAutoFit/>
          </a:bodyPr>
          <a:lstStyle/>
          <a:p>
            <a:r>
              <a:rPr lang="en-US" dirty="0">
                <a:solidFill>
                  <a:srgbClr val="0000FF"/>
                </a:solidFill>
                <a:latin typeface="Courier New" charset="0"/>
              </a:rPr>
              <a:t>/*</a:t>
            </a:r>
          </a:p>
          <a:p>
            <a:r>
              <a:rPr lang="en-US" dirty="0">
                <a:solidFill>
                  <a:srgbClr val="0000FF"/>
                </a:solidFill>
                <a:latin typeface="Courier New" charset="0"/>
              </a:rPr>
              <a:t> * Function: sort</a:t>
            </a:r>
          </a:p>
          <a:p>
            <a:r>
              <a:rPr lang="en-US" dirty="0">
                <a:solidFill>
                  <a:srgbClr val="0000FF"/>
                </a:solidFill>
                <a:latin typeface="Courier New" charset="0"/>
              </a:rPr>
              <a:t> * --------------</a:t>
            </a:r>
          </a:p>
          <a:p>
            <a:r>
              <a:rPr lang="en-US" dirty="0">
                <a:solidFill>
                  <a:srgbClr val="0000FF"/>
                </a:solidFill>
                <a:latin typeface="Courier New" charset="0"/>
              </a:rPr>
              <a:t> * Sorts a Vector&lt;</a:t>
            </a:r>
            <a:r>
              <a:rPr lang="en-US" dirty="0" err="1">
                <a:solidFill>
                  <a:srgbClr val="0000FF"/>
                </a:solidFill>
                <a:latin typeface="Courier New" charset="0"/>
              </a:rPr>
              <a:t>int</a:t>
            </a:r>
            <a:r>
              <a:rPr lang="en-US" dirty="0">
                <a:solidFill>
                  <a:srgbClr val="0000FF"/>
                </a:solidFill>
                <a:latin typeface="Courier New" charset="0"/>
              </a:rPr>
              <a:t>&gt; into increasing order.  This implementation</a:t>
            </a:r>
          </a:p>
          <a:p>
            <a:r>
              <a:rPr lang="en-US" dirty="0">
                <a:solidFill>
                  <a:srgbClr val="0000FF"/>
                </a:solidFill>
                <a:latin typeface="Courier New" charset="0"/>
              </a:rPr>
              <a:t> * uses an algorithm called selection sort, which can be described</a:t>
            </a:r>
          </a:p>
          <a:p>
            <a:r>
              <a:rPr lang="en-US" dirty="0">
                <a:solidFill>
                  <a:srgbClr val="0000FF"/>
                </a:solidFill>
                <a:latin typeface="Courier New" charset="0"/>
              </a:rPr>
              <a:t> * in English as follows.  With your left hand (</a:t>
            </a:r>
            <a:r>
              <a:rPr lang="en-US" dirty="0" err="1">
                <a:solidFill>
                  <a:srgbClr val="0000FF"/>
                </a:solidFill>
                <a:latin typeface="Courier New" charset="0"/>
              </a:rPr>
              <a:t>lh</a:t>
            </a:r>
            <a:r>
              <a:rPr lang="en-US" dirty="0">
                <a:solidFill>
                  <a:srgbClr val="0000FF"/>
                </a:solidFill>
                <a:latin typeface="Courier New" charset="0"/>
              </a:rPr>
              <a:t>), point at each</a:t>
            </a:r>
          </a:p>
          <a:p>
            <a:r>
              <a:rPr lang="en-US" dirty="0">
                <a:solidFill>
                  <a:srgbClr val="0000FF"/>
                </a:solidFill>
                <a:latin typeface="Courier New" charset="0"/>
              </a:rPr>
              <a:t> * element in the vector in turn, starting at index 0.  At each</a:t>
            </a:r>
          </a:p>
          <a:p>
            <a:r>
              <a:rPr lang="en-US" dirty="0">
                <a:solidFill>
                  <a:srgbClr val="0000FF"/>
                </a:solidFill>
                <a:latin typeface="Courier New" charset="0"/>
              </a:rPr>
              <a:t> * step in the cycle:</a:t>
            </a:r>
          </a:p>
          <a:p>
            <a:r>
              <a:rPr lang="en-US" dirty="0">
                <a:solidFill>
                  <a:srgbClr val="0000FF"/>
                </a:solidFill>
                <a:latin typeface="Courier New" charset="0"/>
              </a:rPr>
              <a:t> *</a:t>
            </a:r>
          </a:p>
          <a:p>
            <a:r>
              <a:rPr lang="en-US" dirty="0">
                <a:solidFill>
                  <a:srgbClr val="0000FF"/>
                </a:solidFill>
                <a:latin typeface="Courier New" charset="0"/>
              </a:rPr>
              <a:t> * 1. Find the smallest element in the range between your left</a:t>
            </a:r>
          </a:p>
          <a:p>
            <a:r>
              <a:rPr lang="en-US" dirty="0">
                <a:solidFill>
                  <a:srgbClr val="0000FF"/>
                </a:solidFill>
                <a:latin typeface="Courier New" charset="0"/>
              </a:rPr>
              <a:t> *    hand and the end of the vector, and point at that element</a:t>
            </a:r>
          </a:p>
          <a:p>
            <a:r>
              <a:rPr lang="en-US" dirty="0">
                <a:solidFill>
                  <a:srgbClr val="0000FF"/>
                </a:solidFill>
                <a:latin typeface="Courier New" charset="0"/>
              </a:rPr>
              <a:t> *    with your right hand (</a:t>
            </a:r>
            <a:r>
              <a:rPr lang="en-US" dirty="0" err="1">
                <a:solidFill>
                  <a:srgbClr val="0000FF"/>
                </a:solidFill>
                <a:latin typeface="Courier New" charset="0"/>
              </a:rPr>
              <a:t>rh</a:t>
            </a:r>
            <a:r>
              <a:rPr lang="en-US" dirty="0">
                <a:solidFill>
                  <a:srgbClr val="0000FF"/>
                </a:solidFill>
                <a:latin typeface="Courier New" charset="0"/>
              </a:rPr>
              <a:t>).</a:t>
            </a:r>
          </a:p>
          <a:p>
            <a:r>
              <a:rPr lang="en-US" dirty="0">
                <a:solidFill>
                  <a:srgbClr val="0000FF"/>
                </a:solidFill>
                <a:latin typeface="Courier New" charset="0"/>
              </a:rPr>
              <a:t> *</a:t>
            </a:r>
          </a:p>
          <a:p>
            <a:r>
              <a:rPr lang="en-US" dirty="0">
                <a:solidFill>
                  <a:srgbClr val="0000FF"/>
                </a:solidFill>
                <a:latin typeface="Courier New" charset="0"/>
              </a:rPr>
              <a:t> * 2. Move that element into its correct position by swapping</a:t>
            </a:r>
          </a:p>
          <a:p>
            <a:r>
              <a:rPr lang="en-US" dirty="0">
                <a:solidFill>
                  <a:srgbClr val="0000FF"/>
                </a:solidFill>
                <a:latin typeface="Courier New" charset="0"/>
              </a:rPr>
              <a:t> *    the elements indicated by your left and right hands.</a:t>
            </a:r>
          </a:p>
          <a:p>
            <a:r>
              <a:rPr lang="en-US" dirty="0">
                <a:solidFill>
                  <a:srgbClr val="0000FF"/>
                </a:solidFill>
                <a:latin typeface="Courier New" charset="0"/>
              </a:rPr>
              <a:t> */</a:t>
            </a:r>
          </a:p>
          <a:p>
            <a:endParaRPr lang="en-US" dirty="0">
              <a:solidFill>
                <a:srgbClr val="000000"/>
              </a:solidFill>
              <a:latin typeface="Courier New" charset="0"/>
            </a:endParaRPr>
          </a:p>
          <a:p>
            <a:r>
              <a:rPr lang="en-US" dirty="0">
                <a:solidFill>
                  <a:srgbClr val="000000"/>
                </a:solidFill>
                <a:latin typeface="Courier New" charset="0"/>
              </a:rPr>
              <a:t>void </a:t>
            </a:r>
            <a:r>
              <a:rPr lang="en-US" dirty="0" err="1">
                <a:solidFill>
                  <a:srgbClr val="000000"/>
                </a:solidFill>
                <a:latin typeface="Courier New" charset="0"/>
              </a:rPr>
              <a:t>sort(Vector</a:t>
            </a:r>
            <a:r>
              <a:rPr lang="en-US" dirty="0">
                <a:solidFill>
                  <a:srgbClr val="000000"/>
                </a:solidFill>
                <a:latin typeface="Courier New" charset="0"/>
              </a:rPr>
              <a:t>&lt;</a:t>
            </a:r>
            <a:r>
              <a:rPr lang="en-US" dirty="0" err="1">
                <a:solidFill>
                  <a:srgbClr val="000000"/>
                </a:solidFill>
                <a:latin typeface="Courier New" charset="0"/>
              </a:rPr>
              <a:t>int</a:t>
            </a:r>
            <a:r>
              <a:rPr lang="en-US" dirty="0">
                <a:solidFill>
                  <a:srgbClr val="000000"/>
                </a:solidFill>
                <a:latin typeface="Courier New" charset="0"/>
              </a:rPr>
              <a:t>&gt; &amp; </a:t>
            </a:r>
            <a:r>
              <a:rPr lang="en-US" dirty="0" err="1">
                <a:solidFill>
                  <a:srgbClr val="000000"/>
                </a:solidFill>
                <a:latin typeface="Courier New" charset="0"/>
              </a:rPr>
              <a:t>vec</a:t>
            </a:r>
            <a:r>
              <a:rPr lang="en-US" dirty="0">
                <a:solidFill>
                  <a:srgbClr val="000000"/>
                </a:solidFill>
                <a:latin typeface="Courier New" charset="0"/>
              </a:rPr>
              <a:t>) {</a:t>
            </a:r>
          </a:p>
          <a:p>
            <a:r>
              <a:rPr lang="en-US" dirty="0">
                <a:solidFill>
                  <a:srgbClr val="000000"/>
                </a:solidFill>
                <a:latin typeface="Courier New" charset="0"/>
              </a:rPr>
              <a:t>   for ( </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lh</a:t>
            </a:r>
            <a:r>
              <a:rPr lang="en-US" dirty="0">
                <a:solidFill>
                  <a:srgbClr val="000000"/>
                </a:solidFill>
                <a:latin typeface="Courier New" charset="0"/>
              </a:rPr>
              <a:t> = 0 ; </a:t>
            </a:r>
            <a:r>
              <a:rPr lang="en-US" dirty="0" err="1">
                <a:solidFill>
                  <a:srgbClr val="000000"/>
                </a:solidFill>
                <a:latin typeface="Courier New" charset="0"/>
              </a:rPr>
              <a:t>lh</a:t>
            </a:r>
            <a:r>
              <a:rPr lang="en-US" dirty="0">
                <a:solidFill>
                  <a:srgbClr val="000000"/>
                </a:solidFill>
                <a:latin typeface="Courier New" charset="0"/>
              </a:rPr>
              <a:t> &lt; </a:t>
            </a:r>
            <a:r>
              <a:rPr lang="en-US" dirty="0" err="1">
                <a:solidFill>
                  <a:srgbClr val="000000"/>
                </a:solidFill>
                <a:latin typeface="Courier New" charset="0"/>
              </a:rPr>
              <a:t>vec.size</a:t>
            </a:r>
            <a:r>
              <a:rPr lang="en-US" dirty="0">
                <a:solidFill>
                  <a:srgbClr val="000000"/>
                </a:solidFill>
                <a:latin typeface="Courier New" charset="0"/>
              </a:rPr>
              <a:t>() ; </a:t>
            </a:r>
            <a:r>
              <a:rPr lang="en-US" dirty="0" err="1">
                <a:solidFill>
                  <a:srgbClr val="000000"/>
                </a:solidFill>
                <a:latin typeface="Courier New" charset="0"/>
              </a:rPr>
              <a:t>lh</a:t>
            </a:r>
            <a:r>
              <a:rPr lang="en-US" dirty="0">
                <a:solidFill>
                  <a:srgbClr val="000000"/>
                </a:solidFill>
                <a:latin typeface="Courier New" charset="0"/>
              </a:rPr>
              <a:t>++ ) {</a:t>
            </a:r>
          </a:p>
          <a:p>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rh</a:t>
            </a:r>
            <a:r>
              <a:rPr lang="en-US" dirty="0">
                <a:solidFill>
                  <a:srgbClr val="000000"/>
                </a:solidFill>
                <a:latin typeface="Courier New" charset="0"/>
              </a:rPr>
              <a:t> = </a:t>
            </a:r>
            <a:r>
              <a:rPr lang="en-US" dirty="0" err="1">
                <a:solidFill>
                  <a:srgbClr val="000000"/>
                </a:solidFill>
                <a:latin typeface="Courier New" charset="0"/>
              </a:rPr>
              <a:t>findSmallest(vec</a:t>
            </a:r>
            <a:r>
              <a:rPr lang="en-US" dirty="0">
                <a:solidFill>
                  <a:srgbClr val="000000"/>
                </a:solidFill>
                <a:latin typeface="Courier New" charset="0"/>
              </a:rPr>
              <a:t>, </a:t>
            </a:r>
            <a:r>
              <a:rPr lang="en-US" dirty="0" err="1">
                <a:solidFill>
                  <a:srgbClr val="000000"/>
                </a:solidFill>
                <a:latin typeface="Courier New" charset="0"/>
              </a:rPr>
              <a:t>lh</a:t>
            </a:r>
            <a:r>
              <a:rPr lang="en-US" dirty="0">
                <a:solidFill>
                  <a:srgbClr val="000000"/>
                </a:solidFill>
                <a:latin typeface="Courier New" charset="0"/>
              </a:rPr>
              <a:t>, </a:t>
            </a:r>
            <a:r>
              <a:rPr lang="en-US" dirty="0" err="1">
                <a:solidFill>
                  <a:srgbClr val="000000"/>
                </a:solidFill>
                <a:latin typeface="Courier New" charset="0"/>
              </a:rPr>
              <a:t>vec.size</a:t>
            </a:r>
            <a:r>
              <a:rPr lang="en-US" dirty="0">
                <a:solidFill>
                  <a:srgbClr val="000000"/>
                </a:solidFill>
                <a:latin typeface="Courier New" charset="0"/>
              </a:rPr>
              <a:t>() - 1);</a:t>
            </a:r>
          </a:p>
          <a:p>
            <a:r>
              <a:rPr lang="en-US" dirty="0">
                <a:solidFill>
                  <a:srgbClr val="000000"/>
                </a:solidFill>
                <a:latin typeface="Courier New" charset="0"/>
              </a:rPr>
              <a:t>      </a:t>
            </a:r>
            <a:r>
              <a:rPr lang="en-US" dirty="0" err="1">
                <a:solidFill>
                  <a:srgbClr val="000000"/>
                </a:solidFill>
                <a:latin typeface="Courier New" charset="0"/>
              </a:rPr>
              <a:t>swap(vec[lh</a:t>
            </a:r>
            <a:r>
              <a:rPr lang="en-US" dirty="0">
                <a:solidFill>
                  <a:srgbClr val="000000"/>
                </a:solidFill>
                <a:latin typeface="Courier New" charset="0"/>
              </a:rPr>
              <a:t>], </a:t>
            </a:r>
            <a:r>
              <a:rPr lang="en-US" dirty="0" err="1">
                <a:solidFill>
                  <a:srgbClr val="000000"/>
                </a:solidFill>
                <a:latin typeface="Courier New" charset="0"/>
              </a:rPr>
              <a:t>vec[rh</a:t>
            </a:r>
            <a:r>
              <a:rPr lang="en-US" dirty="0">
                <a:solidFill>
                  <a:srgbClr val="000000"/>
                </a:solidFill>
                <a:latin typeface="Courier New" charset="0"/>
              </a:rPr>
              <a:t>]);</a:t>
            </a:r>
          </a:p>
          <a:p>
            <a:r>
              <a:rPr lang="en-US" dirty="0">
                <a:solidFill>
                  <a:srgbClr val="000000"/>
                </a:solidFill>
                <a:latin typeface="Courier New" charset="0"/>
              </a:rPr>
              <a:t>   }</a:t>
            </a:r>
          </a:p>
          <a:p>
            <a:r>
              <a:rPr lang="en-US" dirty="0">
                <a:solidFill>
                  <a:srgbClr val="000000"/>
                </a:solidFill>
                <a:latin typeface="Courier New" charset="0"/>
              </a:rPr>
              <a:t>}</a:t>
            </a:r>
          </a:p>
          <a:p>
            <a:endParaRPr lang="en-US" dirty="0">
              <a:solidFill>
                <a:srgbClr val="000000"/>
              </a:solidFill>
              <a:latin typeface="Courier New" charset="0"/>
            </a:endParaRPr>
          </a:p>
        </p:txBody>
      </p:sp>
      <p:grpSp>
        <p:nvGrpSpPr>
          <p:cNvPr id="2" name="Group 4"/>
          <p:cNvGrpSpPr>
            <a:grpSpLocks/>
          </p:cNvGrpSpPr>
          <p:nvPr/>
        </p:nvGrpSpPr>
        <p:grpSpPr bwMode="auto">
          <a:xfrm>
            <a:off x="355600" y="1143000"/>
            <a:ext cx="8494713" cy="5319713"/>
            <a:chOff x="240" y="720"/>
            <a:chExt cx="5280" cy="3351"/>
          </a:xfrm>
        </p:grpSpPr>
        <p:sp>
          <p:nvSpPr>
            <p:cNvPr id="777221"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7222" name="Text Box 6"/>
            <p:cNvSpPr txBox="1">
              <a:spLocks noChangeArrowheads="1"/>
            </p:cNvSpPr>
            <p:nvPr/>
          </p:nvSpPr>
          <p:spPr bwMode="auto">
            <a:xfrm>
              <a:off x="251" y="752"/>
              <a:ext cx="5261" cy="3319"/>
            </a:xfrm>
            <a:prstGeom prst="rect">
              <a:avLst/>
            </a:prstGeom>
            <a:noFill/>
            <a:ln w="9525">
              <a:noFill/>
              <a:miter lim="800000"/>
              <a:headEnd/>
              <a:tailEnd/>
            </a:ln>
            <a:effectLst/>
          </p:spPr>
          <p:txBody>
            <a:bodyPr>
              <a:prstTxWarp prst="textNoShape">
                <a:avLst/>
              </a:prstTxWarp>
              <a:spAutoFit/>
            </a:bodyPr>
            <a:lstStyle/>
            <a:p>
              <a:pPr>
                <a:lnSpc>
                  <a:spcPct val="95000"/>
                </a:lnSpc>
              </a:pPr>
              <a:r>
                <a:rPr lang="en-US" dirty="0">
                  <a:solidFill>
                    <a:srgbClr val="0000FF"/>
                  </a:solidFill>
                  <a:latin typeface="Courier New" charset="0"/>
                </a:rPr>
                <a:t>/*</a:t>
              </a:r>
            </a:p>
            <a:p>
              <a:pPr>
                <a:lnSpc>
                  <a:spcPct val="95000"/>
                </a:lnSpc>
              </a:pPr>
              <a:r>
                <a:rPr lang="en-US" dirty="0">
                  <a:solidFill>
                    <a:srgbClr val="0000FF"/>
                  </a:solidFill>
                  <a:latin typeface="Courier New" charset="0"/>
                </a:rPr>
                <a:t> * Function: </a:t>
              </a:r>
              <a:r>
                <a:rPr lang="en-US" dirty="0" err="1">
                  <a:solidFill>
                    <a:srgbClr val="0000FF"/>
                  </a:solidFill>
                  <a:latin typeface="Courier New" charset="0"/>
                </a:rPr>
                <a:t>findSmallest</a:t>
              </a:r>
              <a:endParaRPr lang="en-US" dirty="0">
                <a:solidFill>
                  <a:srgbClr val="0000FF"/>
                </a:solidFill>
                <a:latin typeface="Courier New" charset="0"/>
              </a:endParaRPr>
            </a:p>
            <a:p>
              <a:pPr>
                <a:lnSpc>
                  <a:spcPct val="95000"/>
                </a:lnSpc>
              </a:pPr>
              <a:r>
                <a:rPr lang="en-US" dirty="0">
                  <a:solidFill>
                    <a:srgbClr val="0000FF"/>
                  </a:solidFill>
                  <a:latin typeface="Courier New" charset="0"/>
                </a:rPr>
                <a:t> * ----------------------</a:t>
              </a:r>
            </a:p>
            <a:p>
              <a:pPr>
                <a:lnSpc>
                  <a:spcPct val="95000"/>
                </a:lnSpc>
              </a:pPr>
              <a:r>
                <a:rPr lang="en-US" dirty="0">
                  <a:solidFill>
                    <a:srgbClr val="0000FF"/>
                  </a:solidFill>
                  <a:latin typeface="Courier New" charset="0"/>
                </a:rPr>
                <a:t> * Returns the index of the smallest value in the vector between</a:t>
              </a:r>
            </a:p>
            <a:p>
              <a:pPr>
                <a:lnSpc>
                  <a:spcPct val="95000"/>
                </a:lnSpc>
              </a:pPr>
              <a:r>
                <a:rPr lang="en-US" dirty="0">
                  <a:solidFill>
                    <a:srgbClr val="0000FF"/>
                  </a:solidFill>
                  <a:latin typeface="Courier New" charset="0"/>
                </a:rPr>
                <a:t> * index positions p1 and p2, inclusive.</a:t>
              </a:r>
            </a:p>
            <a:p>
              <a:pPr>
                <a:lnSpc>
                  <a:spcPct val="95000"/>
                </a:lnSpc>
              </a:pPr>
              <a:r>
                <a:rPr lang="en-US" dirty="0">
                  <a:solidFill>
                    <a:srgbClr val="0000FF"/>
                  </a:solidFill>
                  <a:latin typeface="Courier New" charset="0"/>
                </a:rPr>
                <a:t> */</a:t>
              </a:r>
            </a:p>
            <a:p>
              <a:pPr>
                <a:lnSpc>
                  <a:spcPct val="95000"/>
                </a:lnSpc>
              </a:pPr>
              <a:endParaRPr lang="en-US" sz="900" dirty="0">
                <a:solidFill>
                  <a:srgbClr val="000000"/>
                </a:solidFill>
                <a:latin typeface="Courier New" charset="0"/>
              </a:endParaRPr>
            </a:p>
            <a:p>
              <a:pPr>
                <a:lnSpc>
                  <a:spcPct val="95000"/>
                </a:lnSpc>
              </a:pP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findSmallest(Vector</a:t>
              </a:r>
              <a:r>
                <a:rPr lang="en-US" dirty="0">
                  <a:solidFill>
                    <a:srgbClr val="000000"/>
                  </a:solidFill>
                  <a:latin typeface="Courier New" charset="0"/>
                </a:rPr>
                <a:t>&lt;</a:t>
              </a:r>
              <a:r>
                <a:rPr lang="en-US" dirty="0" err="1">
                  <a:solidFill>
                    <a:srgbClr val="000000"/>
                  </a:solidFill>
                  <a:latin typeface="Courier New" charset="0"/>
                </a:rPr>
                <a:t>int</a:t>
              </a:r>
              <a:r>
                <a:rPr lang="en-US" dirty="0">
                  <a:solidFill>
                    <a:srgbClr val="000000"/>
                  </a:solidFill>
                  <a:latin typeface="Courier New" charset="0"/>
                </a:rPr>
                <a:t>&gt; &amp; </a:t>
              </a:r>
              <a:r>
                <a:rPr lang="en-US" dirty="0" err="1">
                  <a:solidFill>
                    <a:srgbClr val="000000"/>
                  </a:solidFill>
                  <a:latin typeface="Courier New" charset="0"/>
                </a:rPr>
                <a:t>vec</a:t>
              </a:r>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p1, </a:t>
              </a:r>
              <a:r>
                <a:rPr lang="en-US" dirty="0" err="1">
                  <a:solidFill>
                    <a:srgbClr val="000000"/>
                  </a:solidFill>
                  <a:latin typeface="Courier New" charset="0"/>
                </a:rPr>
                <a:t>int</a:t>
              </a:r>
              <a:r>
                <a:rPr lang="en-US" dirty="0">
                  <a:solidFill>
                    <a:srgbClr val="000000"/>
                  </a:solidFill>
                  <a:latin typeface="Courier New" charset="0"/>
                </a:rPr>
                <a:t> p2) {</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smallestIndex</a:t>
              </a:r>
              <a:r>
                <a:rPr lang="en-US" dirty="0">
                  <a:solidFill>
                    <a:srgbClr val="000000"/>
                  </a:solidFill>
                  <a:latin typeface="Courier New" charset="0"/>
                </a:rPr>
                <a:t> = p1;</a:t>
              </a:r>
            </a:p>
            <a:p>
              <a:pPr>
                <a:lnSpc>
                  <a:spcPct val="95000"/>
                </a:lnSpc>
              </a:pPr>
              <a:r>
                <a:rPr lang="en-US" dirty="0">
                  <a:solidFill>
                    <a:srgbClr val="000000"/>
                  </a:solidFill>
                  <a:latin typeface="Courier New" charset="0"/>
                </a:rPr>
                <a:t>   for ( </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i</a:t>
              </a:r>
              <a:r>
                <a:rPr lang="en-US" dirty="0">
                  <a:solidFill>
                    <a:srgbClr val="000000"/>
                  </a:solidFill>
                  <a:latin typeface="Courier New" charset="0"/>
                </a:rPr>
                <a:t> = p1 + 1 ; </a:t>
              </a:r>
              <a:r>
                <a:rPr lang="en-US" dirty="0" err="1">
                  <a:solidFill>
                    <a:srgbClr val="000000"/>
                  </a:solidFill>
                  <a:latin typeface="Courier New" charset="0"/>
                </a:rPr>
                <a:t>i</a:t>
              </a:r>
              <a:r>
                <a:rPr lang="en-US" dirty="0">
                  <a:solidFill>
                    <a:srgbClr val="000000"/>
                  </a:solidFill>
                  <a:latin typeface="Courier New" charset="0"/>
                </a:rPr>
                <a:t> &lt;= p2 ; </a:t>
              </a:r>
              <a:r>
                <a:rPr lang="en-US" dirty="0" err="1">
                  <a:solidFill>
                    <a:srgbClr val="000000"/>
                  </a:solidFill>
                  <a:latin typeface="Courier New" charset="0"/>
                </a:rPr>
                <a:t>i</a:t>
              </a:r>
              <a:r>
                <a:rPr lang="en-US" dirty="0">
                  <a:solidFill>
                    <a:srgbClr val="000000"/>
                  </a:solidFill>
                  <a:latin typeface="Courier New" charset="0"/>
                </a:rPr>
                <a:t>++ ) {</a:t>
              </a:r>
            </a:p>
            <a:p>
              <a:pPr>
                <a:lnSpc>
                  <a:spcPct val="95000"/>
                </a:lnSpc>
              </a:pPr>
              <a:r>
                <a:rPr lang="en-US" dirty="0">
                  <a:solidFill>
                    <a:srgbClr val="000000"/>
                  </a:solidFill>
                  <a:latin typeface="Courier New" charset="0"/>
                </a:rPr>
                <a:t>      if (</a:t>
              </a:r>
              <a:r>
                <a:rPr lang="en-US" dirty="0" err="1">
                  <a:solidFill>
                    <a:srgbClr val="000000"/>
                  </a:solidFill>
                  <a:latin typeface="Courier New" charset="0"/>
                </a:rPr>
                <a:t>vec[i</a:t>
              </a:r>
              <a:r>
                <a:rPr lang="en-US" dirty="0">
                  <a:solidFill>
                    <a:srgbClr val="000000"/>
                  </a:solidFill>
                  <a:latin typeface="Courier New" charset="0"/>
                </a:rPr>
                <a:t>] &lt; </a:t>
              </a:r>
              <a:r>
                <a:rPr lang="en-US" dirty="0" err="1">
                  <a:solidFill>
                    <a:srgbClr val="000000"/>
                  </a:solidFill>
                  <a:latin typeface="Courier New" charset="0"/>
                </a:rPr>
                <a:t>vec[smallestIndex</a:t>
              </a:r>
              <a:r>
                <a:rPr lang="en-US" dirty="0">
                  <a:solidFill>
                    <a:srgbClr val="000000"/>
                  </a:solidFill>
                  <a:latin typeface="Courier New" charset="0"/>
                </a:rPr>
                <a:t>]) </a:t>
              </a:r>
              <a:r>
                <a:rPr lang="en-US" dirty="0" err="1">
                  <a:solidFill>
                    <a:srgbClr val="000000"/>
                  </a:solidFill>
                  <a:latin typeface="Courier New" charset="0"/>
                </a:rPr>
                <a:t>smallestIndex</a:t>
              </a:r>
              <a:r>
                <a:rPr lang="en-US" dirty="0">
                  <a:solidFill>
                    <a:srgbClr val="000000"/>
                  </a:solidFill>
                  <a:latin typeface="Courier New" charset="0"/>
                </a:rPr>
                <a:t> = </a:t>
              </a:r>
              <a:r>
                <a:rPr lang="en-US" dirty="0" err="1">
                  <a:solidFill>
                    <a:srgbClr val="000000"/>
                  </a:solidFill>
                  <a:latin typeface="Courier New" charset="0"/>
                </a:rPr>
                <a:t>i</a:t>
              </a:r>
              <a:r>
                <a:rPr lang="en-US" dirty="0">
                  <a:solidFill>
                    <a:srgbClr val="000000"/>
                  </a:solidFill>
                  <a:latin typeface="Courier New" charset="0"/>
                </a:rPr>
                <a:t>;</a:t>
              </a:r>
            </a:p>
            <a:p>
              <a:pPr>
                <a:lnSpc>
                  <a:spcPct val="95000"/>
                </a:lnSpc>
              </a:pPr>
              <a:r>
                <a:rPr lang="en-US" dirty="0">
                  <a:solidFill>
                    <a:srgbClr val="000000"/>
                  </a:solidFill>
                  <a:latin typeface="Courier New" charset="0"/>
                </a:rPr>
                <a:t>   }</a:t>
              </a:r>
            </a:p>
            <a:p>
              <a:pPr>
                <a:lnSpc>
                  <a:spcPct val="95000"/>
                </a:lnSpc>
              </a:pPr>
              <a:r>
                <a:rPr lang="en-US" dirty="0">
                  <a:solidFill>
                    <a:srgbClr val="000000"/>
                  </a:solidFill>
                  <a:latin typeface="Courier New" charset="0"/>
                </a:rPr>
                <a:t>   return </a:t>
              </a:r>
              <a:r>
                <a:rPr lang="en-US" dirty="0" err="1">
                  <a:solidFill>
                    <a:srgbClr val="000000"/>
                  </a:solidFill>
                  <a:latin typeface="Courier New" charset="0"/>
                </a:rPr>
                <a:t>smallestIndex</a:t>
              </a:r>
              <a:r>
                <a:rPr lang="en-US" dirty="0">
                  <a:solidFill>
                    <a:srgbClr val="000000"/>
                  </a:solidFill>
                  <a:latin typeface="Courier New" charset="0"/>
                </a:rPr>
                <a:t>;</a:t>
              </a:r>
            </a:p>
            <a:p>
              <a:pPr>
                <a:lnSpc>
                  <a:spcPct val="95000"/>
                </a:lnSpc>
              </a:pPr>
              <a:r>
                <a:rPr lang="en-US" dirty="0">
                  <a:solidFill>
                    <a:srgbClr val="000000"/>
                  </a:solidFill>
                  <a:latin typeface="Courier New" charset="0"/>
                </a:rPr>
                <a:t>}</a:t>
              </a:r>
            </a:p>
            <a:p>
              <a:pPr>
                <a:lnSpc>
                  <a:spcPct val="95000"/>
                </a:lnSpc>
              </a:pPr>
              <a:endParaRPr lang="en-US" dirty="0">
                <a:solidFill>
                  <a:srgbClr val="000000"/>
                </a:solidFill>
                <a:latin typeface="Courier New" charset="0"/>
              </a:endParaRPr>
            </a:p>
            <a:p>
              <a:pPr>
                <a:lnSpc>
                  <a:spcPct val="95000"/>
                </a:lnSpc>
              </a:pPr>
              <a:r>
                <a:rPr lang="en-US" dirty="0">
                  <a:solidFill>
                    <a:srgbClr val="0000FF"/>
                  </a:solidFill>
                  <a:latin typeface="Courier New" charset="0"/>
                </a:rPr>
                <a:t>/*</a:t>
              </a:r>
            </a:p>
            <a:p>
              <a:pPr>
                <a:lnSpc>
                  <a:spcPct val="95000"/>
                </a:lnSpc>
              </a:pPr>
              <a:r>
                <a:rPr lang="en-US" dirty="0">
                  <a:solidFill>
                    <a:srgbClr val="0000FF"/>
                  </a:solidFill>
                  <a:latin typeface="Courier New" charset="0"/>
                </a:rPr>
                <a:t> * Function: swap</a:t>
              </a:r>
            </a:p>
            <a:p>
              <a:pPr>
                <a:lnSpc>
                  <a:spcPct val="95000"/>
                </a:lnSpc>
              </a:pPr>
              <a:r>
                <a:rPr lang="en-US" dirty="0">
                  <a:solidFill>
                    <a:srgbClr val="0000FF"/>
                  </a:solidFill>
                  <a:latin typeface="Courier New" charset="0"/>
                </a:rPr>
                <a:t> * --------------</a:t>
              </a:r>
            </a:p>
            <a:p>
              <a:pPr>
                <a:lnSpc>
                  <a:spcPct val="95000"/>
                </a:lnSpc>
              </a:pPr>
              <a:r>
                <a:rPr lang="en-US" dirty="0">
                  <a:solidFill>
                    <a:srgbClr val="0000FF"/>
                  </a:solidFill>
                  <a:latin typeface="Courier New" charset="0"/>
                </a:rPr>
                <a:t> * Exchanges two integer values passed by reference.</a:t>
              </a:r>
            </a:p>
            <a:p>
              <a:pPr>
                <a:lnSpc>
                  <a:spcPct val="95000"/>
                </a:lnSpc>
              </a:pPr>
              <a:r>
                <a:rPr lang="en-US" dirty="0">
                  <a:solidFill>
                    <a:srgbClr val="0000FF"/>
                  </a:solidFill>
                  <a:latin typeface="Courier New" charset="0"/>
                </a:rPr>
                <a:t> */</a:t>
              </a:r>
            </a:p>
            <a:p>
              <a:pPr>
                <a:lnSpc>
                  <a:spcPct val="95000"/>
                </a:lnSpc>
              </a:pPr>
              <a:endParaRPr lang="en-US" sz="900" dirty="0">
                <a:solidFill>
                  <a:srgbClr val="000000"/>
                </a:solidFill>
                <a:latin typeface="Courier New" charset="0"/>
              </a:endParaRPr>
            </a:p>
            <a:p>
              <a:pPr>
                <a:lnSpc>
                  <a:spcPct val="95000"/>
                </a:lnSpc>
              </a:pPr>
              <a:r>
                <a:rPr lang="en-US" dirty="0">
                  <a:solidFill>
                    <a:srgbClr val="000000"/>
                  </a:solidFill>
                  <a:latin typeface="Courier New" charset="0"/>
                </a:rPr>
                <a:t>void </a:t>
              </a:r>
              <a:r>
                <a:rPr lang="en-US" dirty="0" err="1">
                  <a:solidFill>
                    <a:srgbClr val="000000"/>
                  </a:solidFill>
                  <a:latin typeface="Courier New" charset="0"/>
                </a:rPr>
                <a:t>swap(int</a:t>
              </a:r>
              <a:r>
                <a:rPr lang="en-US" dirty="0">
                  <a:solidFill>
                    <a:srgbClr val="000000"/>
                  </a:solidFill>
                  <a:latin typeface="Courier New" charset="0"/>
                </a:rPr>
                <a:t> &amp; </a:t>
              </a:r>
              <a:r>
                <a:rPr lang="en-US" dirty="0" err="1">
                  <a:solidFill>
                    <a:srgbClr val="000000"/>
                  </a:solidFill>
                  <a:latin typeface="Courier New" charset="0"/>
                </a:rPr>
                <a:t>x</a:t>
              </a:r>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&amp; </a:t>
              </a:r>
              <a:r>
                <a:rPr lang="en-US" dirty="0" err="1">
                  <a:solidFill>
                    <a:srgbClr val="000000"/>
                  </a:solidFill>
                  <a:latin typeface="Courier New" charset="0"/>
                </a:rPr>
                <a:t>y</a:t>
              </a:r>
              <a:r>
                <a:rPr lang="en-US" dirty="0">
                  <a:solidFill>
                    <a:srgbClr val="000000"/>
                  </a:solidFill>
                  <a:latin typeface="Courier New" charset="0"/>
                </a:rPr>
                <a:t>) {</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temp = </a:t>
              </a:r>
              <a:r>
                <a:rPr lang="en-US" dirty="0" err="1">
                  <a:solidFill>
                    <a:srgbClr val="000000"/>
                  </a:solidFill>
                  <a:latin typeface="Courier New" charset="0"/>
                </a:rPr>
                <a:t>x</a:t>
              </a:r>
              <a:r>
                <a:rPr lang="en-US" dirty="0">
                  <a:solidFill>
                    <a:srgbClr val="000000"/>
                  </a:solidFill>
                  <a:latin typeface="Courier New" charset="0"/>
                </a:rPr>
                <a:t>;</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x</a:t>
              </a:r>
              <a:r>
                <a:rPr lang="en-US" dirty="0">
                  <a:solidFill>
                    <a:srgbClr val="000000"/>
                  </a:solidFill>
                  <a:latin typeface="Courier New" charset="0"/>
                </a:rPr>
                <a:t> = </a:t>
              </a:r>
              <a:r>
                <a:rPr lang="en-US" dirty="0" err="1">
                  <a:solidFill>
                    <a:srgbClr val="000000"/>
                  </a:solidFill>
                  <a:latin typeface="Courier New" charset="0"/>
                </a:rPr>
                <a:t>y</a:t>
              </a:r>
              <a:r>
                <a:rPr lang="en-US" dirty="0">
                  <a:solidFill>
                    <a:srgbClr val="000000"/>
                  </a:solidFill>
                  <a:latin typeface="Courier New" charset="0"/>
                </a:rPr>
                <a:t>;</a:t>
              </a:r>
            </a:p>
            <a:p>
              <a:pPr>
                <a:lnSpc>
                  <a:spcPct val="95000"/>
                </a:lnSpc>
              </a:pPr>
              <a:r>
                <a:rPr lang="en-US" dirty="0">
                  <a:solidFill>
                    <a:srgbClr val="000000"/>
                  </a:solidFill>
                  <a:latin typeface="Courier New" charset="0"/>
                </a:rPr>
                <a:t>   </a:t>
              </a:r>
              <a:r>
                <a:rPr lang="en-US" dirty="0" err="1">
                  <a:solidFill>
                    <a:srgbClr val="000000"/>
                  </a:solidFill>
                  <a:latin typeface="Courier New" charset="0"/>
                </a:rPr>
                <a:t>y</a:t>
              </a:r>
              <a:r>
                <a:rPr lang="en-US" dirty="0">
                  <a:solidFill>
                    <a:srgbClr val="000000"/>
                  </a:solidFill>
                  <a:latin typeface="Courier New" charset="0"/>
                </a:rPr>
                <a:t> = temp;</a:t>
              </a:r>
            </a:p>
            <a:p>
              <a:pPr>
                <a:lnSpc>
                  <a:spcPct val="95000"/>
                </a:lnSpc>
              </a:pPr>
              <a:r>
                <a:rPr lang="en-US" dirty="0">
                  <a:solidFill>
                    <a:srgbClr val="000000"/>
                  </a:solidFill>
                  <a:latin typeface="Courier New" charset="0"/>
                </a:rPr>
                <a:t>}</a:t>
              </a:r>
            </a:p>
          </p:txBody>
        </p:sp>
      </p:grpSp>
      <p:sp>
        <p:nvSpPr>
          <p:cNvPr id="777223"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7224"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7225" name="Rectangle 9"/>
          <p:cNvSpPr>
            <a:spLocks noGrp="1" noChangeArrowheads="1"/>
          </p:cNvSpPr>
          <p:nvPr>
            <p:ph type="title"/>
          </p:nvPr>
        </p:nvSpPr>
        <p:spPr>
          <a:xfrm>
            <a:off x="0" y="76200"/>
            <a:ext cx="9144000" cy="1143000"/>
          </a:xfrm>
          <a:noFill/>
          <a:ln/>
        </p:spPr>
        <p:txBody>
          <a:bodyPr/>
          <a:lstStyle/>
          <a:p>
            <a:r>
              <a:rPr lang="en-US" sz="4000" dirty="0">
                <a:solidFill>
                  <a:srgbClr val="FF0000"/>
                </a:solidFill>
              </a:rPr>
              <a:t>Decomposition of the </a:t>
            </a:r>
            <a:r>
              <a:rPr lang="en-US" sz="3600" b="1" dirty="0">
                <a:solidFill>
                  <a:srgbClr val="FF0000"/>
                </a:solidFill>
                <a:latin typeface="Courier New" charset="0"/>
              </a:rPr>
              <a:t>sort</a:t>
            </a:r>
            <a:r>
              <a:rPr lang="en-US" sz="4000" dirty="0">
                <a:solidFill>
                  <a:srgbClr val="FF0000"/>
                </a:solidFill>
              </a:rPr>
              <a:t> Function</a:t>
            </a:r>
          </a:p>
        </p:txBody>
      </p:sp>
      <p:sp>
        <p:nvSpPr>
          <p:cNvPr id="777226"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77219"/>
                                        </p:tgtEl>
                                        <p:attrNameLst>
                                          <p:attrName>ppt_x</p:attrName>
                                        </p:attrNameLst>
                                      </p:cBhvr>
                                      <p:tavLst>
                                        <p:tav tm="0">
                                          <p:val>
                                            <p:strVal val="ppt_x"/>
                                          </p:val>
                                        </p:tav>
                                        <p:tav tm="100000">
                                          <p:val>
                                            <p:strVal val="ppt_x"/>
                                          </p:val>
                                        </p:tav>
                                      </p:tavLst>
                                    </p:anim>
                                    <p:anim calcmode="lin" valueType="num">
                                      <p:cBhvr additive="base">
                                        <p:cTn id="7" dur="1000"/>
                                        <p:tgtEl>
                                          <p:spTgt spid="777219"/>
                                        </p:tgtEl>
                                        <p:attrNameLst>
                                          <p:attrName>ppt_y</p:attrName>
                                        </p:attrNameLst>
                                      </p:cBhvr>
                                      <p:tavLst>
                                        <p:tav tm="0">
                                          <p:val>
                                            <p:strVal val="ppt_y"/>
                                          </p:val>
                                        </p:tav>
                                        <p:tav tm="100000">
                                          <p:val>
                                            <p:strVal val="0-ppt_h/2"/>
                                          </p:val>
                                        </p:tav>
                                      </p:tavLst>
                                    </p:anim>
                                    <p:set>
                                      <p:cBhvr>
                                        <p:cTn id="8" dur="1" fill="hold">
                                          <p:stCondLst>
                                            <p:cond delay="999"/>
                                          </p:stCondLst>
                                        </p:cTn>
                                        <p:tgtEl>
                                          <p:spTgt spid="777219"/>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721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312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Simulating Selection Sort </a:t>
            </a:r>
          </a:p>
        </p:txBody>
      </p:sp>
      <p:grpSp>
        <p:nvGrpSpPr>
          <p:cNvPr id="2" name="Group 400"/>
          <p:cNvGrpSpPr>
            <a:grpSpLocks/>
          </p:cNvGrpSpPr>
          <p:nvPr/>
        </p:nvGrpSpPr>
        <p:grpSpPr bwMode="auto">
          <a:xfrm>
            <a:off x="1308100" y="5326063"/>
            <a:ext cx="6705600" cy="274637"/>
            <a:chOff x="824" y="3062"/>
            <a:chExt cx="4224" cy="173"/>
          </a:xfrm>
        </p:grpSpPr>
        <p:sp>
          <p:nvSpPr>
            <p:cNvPr id="773521" name="Text Box 401"/>
            <p:cNvSpPr txBox="1">
              <a:spLocks noChangeArrowheads="1"/>
            </p:cNvSpPr>
            <p:nvPr/>
          </p:nvSpPr>
          <p:spPr bwMode="auto">
            <a:xfrm>
              <a:off x="824"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0</a:t>
              </a:r>
              <a:endParaRPr lang="en-US" sz="1000" b="0">
                <a:solidFill>
                  <a:srgbClr val="000000"/>
                </a:solidFill>
              </a:endParaRPr>
            </a:p>
          </p:txBody>
        </p:sp>
        <p:sp>
          <p:nvSpPr>
            <p:cNvPr id="773522" name="Text Box 402"/>
            <p:cNvSpPr txBox="1">
              <a:spLocks noChangeArrowheads="1"/>
            </p:cNvSpPr>
            <p:nvPr/>
          </p:nvSpPr>
          <p:spPr bwMode="auto">
            <a:xfrm>
              <a:off x="1256"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1</a:t>
              </a:r>
              <a:endParaRPr lang="en-US" sz="1000" b="0">
                <a:solidFill>
                  <a:srgbClr val="000000"/>
                </a:solidFill>
              </a:endParaRPr>
            </a:p>
          </p:txBody>
        </p:sp>
        <p:sp>
          <p:nvSpPr>
            <p:cNvPr id="773523" name="Text Box 403"/>
            <p:cNvSpPr txBox="1">
              <a:spLocks noChangeArrowheads="1"/>
            </p:cNvSpPr>
            <p:nvPr/>
          </p:nvSpPr>
          <p:spPr bwMode="auto">
            <a:xfrm>
              <a:off x="1688"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2</a:t>
              </a:r>
              <a:endParaRPr lang="en-US" sz="1000" b="0">
                <a:solidFill>
                  <a:srgbClr val="000000"/>
                </a:solidFill>
              </a:endParaRPr>
            </a:p>
          </p:txBody>
        </p:sp>
        <p:sp>
          <p:nvSpPr>
            <p:cNvPr id="773524" name="Text Box 404"/>
            <p:cNvSpPr txBox="1">
              <a:spLocks noChangeArrowheads="1"/>
            </p:cNvSpPr>
            <p:nvPr/>
          </p:nvSpPr>
          <p:spPr bwMode="auto">
            <a:xfrm>
              <a:off x="2120"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3</a:t>
              </a:r>
              <a:endParaRPr lang="en-US" sz="1000" b="0">
                <a:solidFill>
                  <a:srgbClr val="000000"/>
                </a:solidFill>
              </a:endParaRPr>
            </a:p>
          </p:txBody>
        </p:sp>
        <p:sp>
          <p:nvSpPr>
            <p:cNvPr id="773525" name="Text Box 405"/>
            <p:cNvSpPr txBox="1">
              <a:spLocks noChangeArrowheads="1"/>
            </p:cNvSpPr>
            <p:nvPr/>
          </p:nvSpPr>
          <p:spPr bwMode="auto">
            <a:xfrm>
              <a:off x="2552"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4</a:t>
              </a:r>
              <a:endParaRPr lang="en-US" sz="1000" b="0">
                <a:solidFill>
                  <a:srgbClr val="000000"/>
                </a:solidFill>
              </a:endParaRPr>
            </a:p>
          </p:txBody>
        </p:sp>
        <p:sp>
          <p:nvSpPr>
            <p:cNvPr id="773526" name="Text Box 406"/>
            <p:cNvSpPr txBox="1">
              <a:spLocks noChangeArrowheads="1"/>
            </p:cNvSpPr>
            <p:nvPr/>
          </p:nvSpPr>
          <p:spPr bwMode="auto">
            <a:xfrm>
              <a:off x="2984"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5</a:t>
              </a:r>
              <a:endParaRPr lang="en-US" sz="1000" b="0">
                <a:solidFill>
                  <a:srgbClr val="000000"/>
                </a:solidFill>
              </a:endParaRPr>
            </a:p>
          </p:txBody>
        </p:sp>
        <p:sp>
          <p:nvSpPr>
            <p:cNvPr id="773527" name="Text Box 407"/>
            <p:cNvSpPr txBox="1">
              <a:spLocks noChangeArrowheads="1"/>
            </p:cNvSpPr>
            <p:nvPr/>
          </p:nvSpPr>
          <p:spPr bwMode="auto">
            <a:xfrm>
              <a:off x="3416"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6</a:t>
              </a:r>
              <a:endParaRPr lang="en-US" sz="1000" b="0">
                <a:solidFill>
                  <a:srgbClr val="000000"/>
                </a:solidFill>
              </a:endParaRPr>
            </a:p>
          </p:txBody>
        </p:sp>
        <p:sp>
          <p:nvSpPr>
            <p:cNvPr id="773528" name="Text Box 408"/>
            <p:cNvSpPr txBox="1">
              <a:spLocks noChangeArrowheads="1"/>
            </p:cNvSpPr>
            <p:nvPr/>
          </p:nvSpPr>
          <p:spPr bwMode="auto">
            <a:xfrm>
              <a:off x="3848"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7</a:t>
              </a:r>
              <a:endParaRPr lang="en-US" sz="1000" b="0">
                <a:solidFill>
                  <a:srgbClr val="000000"/>
                </a:solidFill>
              </a:endParaRPr>
            </a:p>
          </p:txBody>
        </p:sp>
        <p:sp>
          <p:nvSpPr>
            <p:cNvPr id="773529" name="Text Box 409"/>
            <p:cNvSpPr txBox="1">
              <a:spLocks noChangeArrowheads="1"/>
            </p:cNvSpPr>
            <p:nvPr/>
          </p:nvSpPr>
          <p:spPr bwMode="auto">
            <a:xfrm>
              <a:off x="4280"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8</a:t>
              </a:r>
              <a:endParaRPr lang="en-US" sz="1000" b="0">
                <a:solidFill>
                  <a:srgbClr val="000000"/>
                </a:solidFill>
              </a:endParaRPr>
            </a:p>
          </p:txBody>
        </p:sp>
        <p:sp>
          <p:nvSpPr>
            <p:cNvPr id="773530" name="Text Box 410"/>
            <p:cNvSpPr txBox="1">
              <a:spLocks noChangeArrowheads="1"/>
            </p:cNvSpPr>
            <p:nvPr/>
          </p:nvSpPr>
          <p:spPr bwMode="auto">
            <a:xfrm>
              <a:off x="4712" y="3062"/>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9</a:t>
              </a:r>
              <a:endParaRPr lang="en-US" sz="1000" b="0">
                <a:solidFill>
                  <a:srgbClr val="000000"/>
                </a:solidFill>
              </a:endParaRPr>
            </a:p>
          </p:txBody>
        </p:sp>
      </p:grpSp>
      <p:grpSp>
        <p:nvGrpSpPr>
          <p:cNvPr id="3" name="Group 411"/>
          <p:cNvGrpSpPr>
            <a:grpSpLocks/>
          </p:cNvGrpSpPr>
          <p:nvPr/>
        </p:nvGrpSpPr>
        <p:grpSpPr bwMode="auto">
          <a:xfrm>
            <a:off x="1233488" y="4884738"/>
            <a:ext cx="6854825" cy="466725"/>
            <a:chOff x="777" y="2784"/>
            <a:chExt cx="4318" cy="294"/>
          </a:xfrm>
        </p:grpSpPr>
        <p:sp>
          <p:nvSpPr>
            <p:cNvPr id="773532" name="Rectangle 412"/>
            <p:cNvSpPr>
              <a:spLocks noChangeArrowheads="1"/>
            </p:cNvSpPr>
            <p:nvPr/>
          </p:nvSpPr>
          <p:spPr bwMode="auto">
            <a:xfrm>
              <a:off x="777"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33" name="Rectangle 413"/>
            <p:cNvSpPr>
              <a:spLocks noChangeArrowheads="1"/>
            </p:cNvSpPr>
            <p:nvPr/>
          </p:nvSpPr>
          <p:spPr bwMode="auto">
            <a:xfrm>
              <a:off x="1209"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34" name="Rectangle 414"/>
            <p:cNvSpPr>
              <a:spLocks noChangeArrowheads="1"/>
            </p:cNvSpPr>
            <p:nvPr/>
          </p:nvSpPr>
          <p:spPr bwMode="auto">
            <a:xfrm>
              <a:off x="1641"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35" name="Rectangle 415"/>
            <p:cNvSpPr>
              <a:spLocks noChangeArrowheads="1"/>
            </p:cNvSpPr>
            <p:nvPr/>
          </p:nvSpPr>
          <p:spPr bwMode="auto">
            <a:xfrm>
              <a:off x="2073"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36" name="Rectangle 416"/>
            <p:cNvSpPr>
              <a:spLocks noChangeArrowheads="1"/>
            </p:cNvSpPr>
            <p:nvPr/>
          </p:nvSpPr>
          <p:spPr bwMode="auto">
            <a:xfrm>
              <a:off x="2505"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37" name="Rectangle 417"/>
            <p:cNvSpPr>
              <a:spLocks noChangeArrowheads="1"/>
            </p:cNvSpPr>
            <p:nvPr/>
          </p:nvSpPr>
          <p:spPr bwMode="auto">
            <a:xfrm>
              <a:off x="2937"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38" name="Rectangle 418"/>
            <p:cNvSpPr>
              <a:spLocks noChangeArrowheads="1"/>
            </p:cNvSpPr>
            <p:nvPr/>
          </p:nvSpPr>
          <p:spPr bwMode="auto">
            <a:xfrm>
              <a:off x="3369"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39" name="Rectangle 419"/>
            <p:cNvSpPr>
              <a:spLocks noChangeArrowheads="1"/>
            </p:cNvSpPr>
            <p:nvPr/>
          </p:nvSpPr>
          <p:spPr bwMode="auto">
            <a:xfrm>
              <a:off x="3801"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40" name="Rectangle 420"/>
            <p:cNvSpPr>
              <a:spLocks noChangeArrowheads="1"/>
            </p:cNvSpPr>
            <p:nvPr/>
          </p:nvSpPr>
          <p:spPr bwMode="auto">
            <a:xfrm>
              <a:off x="4233" y="2784"/>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41" name="Rectangle 421"/>
            <p:cNvSpPr>
              <a:spLocks noChangeArrowheads="1"/>
            </p:cNvSpPr>
            <p:nvPr/>
          </p:nvSpPr>
          <p:spPr bwMode="auto">
            <a:xfrm>
              <a:off x="4665" y="2784"/>
              <a:ext cx="430"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sp>
        <p:nvSpPr>
          <p:cNvPr id="773542" name="Text Box 422"/>
          <p:cNvSpPr txBox="1">
            <a:spLocks noChangeArrowheads="1"/>
          </p:cNvSpPr>
          <p:nvPr/>
        </p:nvSpPr>
        <p:spPr bwMode="auto">
          <a:xfrm>
            <a:off x="1231900" y="4902200"/>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809</a:t>
            </a:r>
          </a:p>
        </p:txBody>
      </p:sp>
      <p:sp>
        <p:nvSpPr>
          <p:cNvPr id="773543" name="Text Box 423"/>
          <p:cNvSpPr txBox="1">
            <a:spLocks noChangeArrowheads="1"/>
          </p:cNvSpPr>
          <p:nvPr/>
        </p:nvSpPr>
        <p:spPr bwMode="auto">
          <a:xfrm>
            <a:off x="1922463" y="4902200"/>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503</a:t>
            </a:r>
          </a:p>
        </p:txBody>
      </p:sp>
      <p:sp>
        <p:nvSpPr>
          <p:cNvPr id="773544" name="Text Box 424"/>
          <p:cNvSpPr txBox="1">
            <a:spLocks noChangeArrowheads="1"/>
          </p:cNvSpPr>
          <p:nvPr/>
        </p:nvSpPr>
        <p:spPr bwMode="auto">
          <a:xfrm>
            <a:off x="2613025" y="4902200"/>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946</a:t>
            </a:r>
          </a:p>
        </p:txBody>
      </p:sp>
      <p:sp>
        <p:nvSpPr>
          <p:cNvPr id="773545" name="Text Box 425"/>
          <p:cNvSpPr txBox="1">
            <a:spLocks noChangeArrowheads="1"/>
          </p:cNvSpPr>
          <p:nvPr/>
        </p:nvSpPr>
        <p:spPr bwMode="auto">
          <a:xfrm>
            <a:off x="3290888" y="4902200"/>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367</a:t>
            </a:r>
          </a:p>
        </p:txBody>
      </p:sp>
      <p:sp>
        <p:nvSpPr>
          <p:cNvPr id="773546" name="Text Box 426"/>
          <p:cNvSpPr txBox="1">
            <a:spLocks noChangeArrowheads="1"/>
          </p:cNvSpPr>
          <p:nvPr/>
        </p:nvSpPr>
        <p:spPr bwMode="auto">
          <a:xfrm>
            <a:off x="3981450" y="4902200"/>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987</a:t>
            </a:r>
          </a:p>
        </p:txBody>
      </p:sp>
      <p:sp>
        <p:nvSpPr>
          <p:cNvPr id="773547" name="Text Box 427"/>
          <p:cNvSpPr txBox="1">
            <a:spLocks noChangeArrowheads="1"/>
          </p:cNvSpPr>
          <p:nvPr/>
        </p:nvSpPr>
        <p:spPr bwMode="auto">
          <a:xfrm>
            <a:off x="4659313" y="4902200"/>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838</a:t>
            </a:r>
          </a:p>
        </p:txBody>
      </p:sp>
      <p:sp>
        <p:nvSpPr>
          <p:cNvPr id="773548" name="Text Box 428"/>
          <p:cNvSpPr txBox="1">
            <a:spLocks noChangeArrowheads="1"/>
          </p:cNvSpPr>
          <p:nvPr/>
        </p:nvSpPr>
        <p:spPr bwMode="auto">
          <a:xfrm>
            <a:off x="5349875" y="4902200"/>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259</a:t>
            </a:r>
          </a:p>
        </p:txBody>
      </p:sp>
      <p:sp>
        <p:nvSpPr>
          <p:cNvPr id="773549" name="Text Box 429"/>
          <p:cNvSpPr txBox="1">
            <a:spLocks noChangeArrowheads="1"/>
          </p:cNvSpPr>
          <p:nvPr/>
        </p:nvSpPr>
        <p:spPr bwMode="auto">
          <a:xfrm>
            <a:off x="6040438" y="4902200"/>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236</a:t>
            </a:r>
          </a:p>
        </p:txBody>
      </p:sp>
      <p:sp>
        <p:nvSpPr>
          <p:cNvPr id="773550" name="Text Box 430"/>
          <p:cNvSpPr txBox="1">
            <a:spLocks noChangeArrowheads="1"/>
          </p:cNvSpPr>
          <p:nvPr/>
        </p:nvSpPr>
        <p:spPr bwMode="auto">
          <a:xfrm>
            <a:off x="6718300" y="4902200"/>
            <a:ext cx="681038"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659</a:t>
            </a:r>
          </a:p>
        </p:txBody>
      </p:sp>
      <p:sp>
        <p:nvSpPr>
          <p:cNvPr id="773551" name="Text Box 431"/>
          <p:cNvSpPr txBox="1">
            <a:spLocks noChangeArrowheads="1"/>
          </p:cNvSpPr>
          <p:nvPr/>
        </p:nvSpPr>
        <p:spPr bwMode="auto">
          <a:xfrm>
            <a:off x="7408863" y="4902200"/>
            <a:ext cx="681037" cy="420688"/>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361</a:t>
            </a:r>
          </a:p>
        </p:txBody>
      </p:sp>
      <p:pic>
        <p:nvPicPr>
          <p:cNvPr id="773552" name="Picture 432" descr="LeftHandUp"/>
          <p:cNvPicPr>
            <a:picLocks noChangeAspect="1" noChangeArrowheads="1"/>
          </p:cNvPicPr>
          <p:nvPr/>
        </p:nvPicPr>
        <p:blipFill>
          <a:blip r:embed="rId3"/>
          <a:srcRect/>
          <a:stretch>
            <a:fillRect/>
          </a:stretch>
        </p:blipFill>
        <p:spPr bwMode="auto">
          <a:xfrm>
            <a:off x="1435100" y="5600700"/>
            <a:ext cx="365125" cy="492125"/>
          </a:xfrm>
          <a:prstGeom prst="rect">
            <a:avLst/>
          </a:prstGeom>
          <a:noFill/>
        </p:spPr>
      </p:pic>
      <p:pic>
        <p:nvPicPr>
          <p:cNvPr id="773553" name="Picture 433" descr="RightHandUp"/>
          <p:cNvPicPr>
            <a:picLocks noChangeAspect="1" noChangeArrowheads="1"/>
          </p:cNvPicPr>
          <p:nvPr/>
        </p:nvPicPr>
        <p:blipFill>
          <a:blip r:embed="rId4"/>
          <a:srcRect/>
          <a:stretch>
            <a:fillRect/>
          </a:stretch>
        </p:blipFill>
        <p:spPr bwMode="auto">
          <a:xfrm>
            <a:off x="6146800" y="5600700"/>
            <a:ext cx="365125" cy="492125"/>
          </a:xfrm>
          <a:prstGeom prst="rect">
            <a:avLst/>
          </a:prstGeom>
          <a:noFill/>
        </p:spPr>
      </p:pic>
      <p:pic>
        <p:nvPicPr>
          <p:cNvPr id="773554" name="Picture 434" descr="RightHandUp"/>
          <p:cNvPicPr>
            <a:picLocks noChangeAspect="1" noChangeArrowheads="1"/>
          </p:cNvPicPr>
          <p:nvPr/>
        </p:nvPicPr>
        <p:blipFill>
          <a:blip r:embed="rId4"/>
          <a:srcRect/>
          <a:stretch>
            <a:fillRect/>
          </a:stretch>
        </p:blipFill>
        <p:spPr bwMode="auto">
          <a:xfrm>
            <a:off x="5473700" y="5595938"/>
            <a:ext cx="365125" cy="492125"/>
          </a:xfrm>
          <a:prstGeom prst="rect">
            <a:avLst/>
          </a:prstGeom>
          <a:noFill/>
        </p:spPr>
      </p:pic>
      <p:pic>
        <p:nvPicPr>
          <p:cNvPr id="773555" name="Picture 435" descr="LeftHandUp"/>
          <p:cNvPicPr>
            <a:picLocks noChangeAspect="1" noChangeArrowheads="1"/>
          </p:cNvPicPr>
          <p:nvPr/>
        </p:nvPicPr>
        <p:blipFill>
          <a:blip r:embed="rId3"/>
          <a:srcRect/>
          <a:stretch>
            <a:fillRect/>
          </a:stretch>
        </p:blipFill>
        <p:spPr bwMode="auto">
          <a:xfrm>
            <a:off x="2133600" y="5595938"/>
            <a:ext cx="365125" cy="492125"/>
          </a:xfrm>
          <a:prstGeom prst="rect">
            <a:avLst/>
          </a:prstGeom>
          <a:noFill/>
        </p:spPr>
      </p:pic>
      <p:pic>
        <p:nvPicPr>
          <p:cNvPr id="773556" name="Picture 436" descr="LeftHandUp"/>
          <p:cNvPicPr>
            <a:picLocks noChangeAspect="1" noChangeArrowheads="1"/>
          </p:cNvPicPr>
          <p:nvPr/>
        </p:nvPicPr>
        <p:blipFill>
          <a:blip r:embed="rId3"/>
          <a:srcRect/>
          <a:stretch>
            <a:fillRect/>
          </a:stretch>
        </p:blipFill>
        <p:spPr bwMode="auto">
          <a:xfrm>
            <a:off x="2806700" y="5595938"/>
            <a:ext cx="365125" cy="492125"/>
          </a:xfrm>
          <a:prstGeom prst="rect">
            <a:avLst/>
          </a:prstGeom>
          <a:noFill/>
        </p:spPr>
      </p:pic>
      <p:pic>
        <p:nvPicPr>
          <p:cNvPr id="773557" name="Picture 437" descr="RightHandUp"/>
          <p:cNvPicPr>
            <a:picLocks noChangeAspect="1" noChangeArrowheads="1"/>
          </p:cNvPicPr>
          <p:nvPr/>
        </p:nvPicPr>
        <p:blipFill>
          <a:blip r:embed="rId4"/>
          <a:srcRect/>
          <a:stretch>
            <a:fillRect/>
          </a:stretch>
        </p:blipFill>
        <p:spPr bwMode="auto">
          <a:xfrm>
            <a:off x="7508875" y="5595938"/>
            <a:ext cx="365125" cy="492125"/>
          </a:xfrm>
          <a:prstGeom prst="rect">
            <a:avLst/>
          </a:prstGeom>
          <a:noFill/>
        </p:spPr>
      </p:pic>
      <p:pic>
        <p:nvPicPr>
          <p:cNvPr id="773558" name="Picture 438" descr="LeftHandUp"/>
          <p:cNvPicPr>
            <a:picLocks noChangeAspect="1" noChangeArrowheads="1"/>
          </p:cNvPicPr>
          <p:nvPr/>
        </p:nvPicPr>
        <p:blipFill>
          <a:blip r:embed="rId3"/>
          <a:srcRect/>
          <a:stretch>
            <a:fillRect/>
          </a:stretch>
        </p:blipFill>
        <p:spPr bwMode="auto">
          <a:xfrm>
            <a:off x="3482975" y="5599113"/>
            <a:ext cx="365125" cy="492125"/>
          </a:xfrm>
          <a:prstGeom prst="rect">
            <a:avLst/>
          </a:prstGeom>
          <a:noFill/>
        </p:spPr>
      </p:pic>
      <p:pic>
        <p:nvPicPr>
          <p:cNvPr id="773559" name="Picture 439" descr="BothHandsUp"/>
          <p:cNvPicPr>
            <a:picLocks noChangeAspect="1" noChangeArrowheads="1"/>
          </p:cNvPicPr>
          <p:nvPr/>
        </p:nvPicPr>
        <p:blipFill>
          <a:blip r:embed="rId5"/>
          <a:srcRect/>
          <a:stretch>
            <a:fillRect/>
          </a:stretch>
        </p:blipFill>
        <p:spPr bwMode="auto">
          <a:xfrm flipH="1">
            <a:off x="3454400" y="5595938"/>
            <a:ext cx="365125" cy="492125"/>
          </a:xfrm>
          <a:prstGeom prst="rect">
            <a:avLst/>
          </a:prstGeom>
          <a:noFill/>
        </p:spPr>
      </p:pic>
      <p:pic>
        <p:nvPicPr>
          <p:cNvPr id="773560" name="Picture 440" descr="RightHandUp"/>
          <p:cNvPicPr>
            <a:picLocks noChangeAspect="1" noChangeArrowheads="1"/>
          </p:cNvPicPr>
          <p:nvPr/>
        </p:nvPicPr>
        <p:blipFill>
          <a:blip r:embed="rId4"/>
          <a:srcRect/>
          <a:stretch>
            <a:fillRect/>
          </a:stretch>
        </p:blipFill>
        <p:spPr bwMode="auto">
          <a:xfrm>
            <a:off x="3479800" y="5595938"/>
            <a:ext cx="365125" cy="492125"/>
          </a:xfrm>
          <a:prstGeom prst="rect">
            <a:avLst/>
          </a:prstGeom>
          <a:noFill/>
        </p:spPr>
      </p:pic>
      <p:pic>
        <p:nvPicPr>
          <p:cNvPr id="773561" name="Picture 441" descr="LeftHandUp"/>
          <p:cNvPicPr>
            <a:picLocks noChangeAspect="1" noChangeArrowheads="1"/>
          </p:cNvPicPr>
          <p:nvPr/>
        </p:nvPicPr>
        <p:blipFill>
          <a:blip r:embed="rId3"/>
          <a:srcRect/>
          <a:stretch>
            <a:fillRect/>
          </a:stretch>
        </p:blipFill>
        <p:spPr bwMode="auto">
          <a:xfrm>
            <a:off x="4181475" y="5595938"/>
            <a:ext cx="365125" cy="492125"/>
          </a:xfrm>
          <a:prstGeom prst="rect">
            <a:avLst/>
          </a:prstGeom>
          <a:noFill/>
        </p:spPr>
      </p:pic>
      <p:pic>
        <p:nvPicPr>
          <p:cNvPr id="773562" name="Picture 442" descr="LeftHandUp"/>
          <p:cNvPicPr>
            <a:picLocks noChangeAspect="1" noChangeArrowheads="1"/>
          </p:cNvPicPr>
          <p:nvPr/>
        </p:nvPicPr>
        <p:blipFill>
          <a:blip r:embed="rId3"/>
          <a:srcRect/>
          <a:stretch>
            <a:fillRect/>
          </a:stretch>
        </p:blipFill>
        <p:spPr bwMode="auto">
          <a:xfrm>
            <a:off x="4867275" y="5595938"/>
            <a:ext cx="365125" cy="492125"/>
          </a:xfrm>
          <a:prstGeom prst="rect">
            <a:avLst/>
          </a:prstGeom>
          <a:noFill/>
        </p:spPr>
      </p:pic>
      <p:pic>
        <p:nvPicPr>
          <p:cNvPr id="773563" name="Picture 443" descr="RightHandUp"/>
          <p:cNvPicPr>
            <a:picLocks noChangeAspect="1" noChangeArrowheads="1"/>
          </p:cNvPicPr>
          <p:nvPr/>
        </p:nvPicPr>
        <p:blipFill>
          <a:blip r:embed="rId4"/>
          <a:srcRect/>
          <a:stretch>
            <a:fillRect/>
          </a:stretch>
        </p:blipFill>
        <p:spPr bwMode="auto">
          <a:xfrm>
            <a:off x="6848475" y="5595938"/>
            <a:ext cx="365125" cy="492125"/>
          </a:xfrm>
          <a:prstGeom prst="rect">
            <a:avLst/>
          </a:prstGeom>
          <a:noFill/>
        </p:spPr>
      </p:pic>
      <p:pic>
        <p:nvPicPr>
          <p:cNvPr id="773564" name="Picture 444" descr="LeftHandUp"/>
          <p:cNvPicPr>
            <a:picLocks noChangeAspect="1" noChangeArrowheads="1"/>
          </p:cNvPicPr>
          <p:nvPr/>
        </p:nvPicPr>
        <p:blipFill>
          <a:blip r:embed="rId3"/>
          <a:srcRect/>
          <a:stretch>
            <a:fillRect/>
          </a:stretch>
        </p:blipFill>
        <p:spPr bwMode="auto">
          <a:xfrm>
            <a:off x="5540375" y="5595938"/>
            <a:ext cx="365125" cy="492125"/>
          </a:xfrm>
          <a:prstGeom prst="rect">
            <a:avLst/>
          </a:prstGeom>
          <a:noFill/>
        </p:spPr>
      </p:pic>
      <p:pic>
        <p:nvPicPr>
          <p:cNvPr id="773565" name="Picture 445" descr="LeftHandUp"/>
          <p:cNvPicPr>
            <a:picLocks noChangeAspect="1" noChangeArrowheads="1"/>
          </p:cNvPicPr>
          <p:nvPr/>
        </p:nvPicPr>
        <p:blipFill>
          <a:blip r:embed="rId3"/>
          <a:srcRect/>
          <a:stretch>
            <a:fillRect/>
          </a:stretch>
        </p:blipFill>
        <p:spPr bwMode="auto">
          <a:xfrm>
            <a:off x="6226175" y="5595938"/>
            <a:ext cx="365125" cy="492125"/>
          </a:xfrm>
          <a:prstGeom prst="rect">
            <a:avLst/>
          </a:prstGeom>
          <a:noFill/>
        </p:spPr>
      </p:pic>
      <p:pic>
        <p:nvPicPr>
          <p:cNvPr id="773566" name="Picture 446" descr="BothHandsUp"/>
          <p:cNvPicPr>
            <a:picLocks noChangeAspect="1" noChangeArrowheads="1"/>
          </p:cNvPicPr>
          <p:nvPr/>
        </p:nvPicPr>
        <p:blipFill>
          <a:blip r:embed="rId5"/>
          <a:srcRect/>
          <a:stretch>
            <a:fillRect/>
          </a:stretch>
        </p:blipFill>
        <p:spPr bwMode="auto">
          <a:xfrm>
            <a:off x="6172200" y="5595938"/>
            <a:ext cx="365125" cy="492125"/>
          </a:xfrm>
          <a:prstGeom prst="rect">
            <a:avLst/>
          </a:prstGeom>
          <a:noFill/>
        </p:spPr>
      </p:pic>
      <p:pic>
        <p:nvPicPr>
          <p:cNvPr id="773567" name="Picture 447" descr="BothHandsUp"/>
          <p:cNvPicPr>
            <a:picLocks noChangeAspect="1" noChangeArrowheads="1"/>
          </p:cNvPicPr>
          <p:nvPr/>
        </p:nvPicPr>
        <p:blipFill>
          <a:blip r:embed="rId5"/>
          <a:srcRect/>
          <a:stretch>
            <a:fillRect/>
          </a:stretch>
        </p:blipFill>
        <p:spPr bwMode="auto">
          <a:xfrm>
            <a:off x="6870700" y="5595938"/>
            <a:ext cx="365125" cy="492125"/>
          </a:xfrm>
          <a:prstGeom prst="rect">
            <a:avLst/>
          </a:prstGeom>
          <a:noFill/>
        </p:spPr>
      </p:pic>
      <p:pic>
        <p:nvPicPr>
          <p:cNvPr id="773568" name="Picture 448" descr="LeftHandUp"/>
          <p:cNvPicPr>
            <a:picLocks noChangeAspect="1" noChangeArrowheads="1"/>
          </p:cNvPicPr>
          <p:nvPr/>
        </p:nvPicPr>
        <p:blipFill>
          <a:blip r:embed="rId3"/>
          <a:srcRect/>
          <a:stretch>
            <a:fillRect/>
          </a:stretch>
        </p:blipFill>
        <p:spPr bwMode="auto">
          <a:xfrm>
            <a:off x="6908800" y="5595938"/>
            <a:ext cx="365125" cy="492125"/>
          </a:xfrm>
          <a:prstGeom prst="rect">
            <a:avLst/>
          </a:prstGeom>
          <a:noFill/>
        </p:spPr>
      </p:pic>
      <p:pic>
        <p:nvPicPr>
          <p:cNvPr id="773569" name="Picture 449" descr="BothHandsUp"/>
          <p:cNvPicPr>
            <a:picLocks noChangeAspect="1" noChangeArrowheads="1"/>
          </p:cNvPicPr>
          <p:nvPr/>
        </p:nvPicPr>
        <p:blipFill>
          <a:blip r:embed="rId5"/>
          <a:srcRect/>
          <a:stretch>
            <a:fillRect/>
          </a:stretch>
        </p:blipFill>
        <p:spPr bwMode="auto">
          <a:xfrm>
            <a:off x="7556500" y="5595938"/>
            <a:ext cx="365125" cy="492125"/>
          </a:xfrm>
          <a:prstGeom prst="rect">
            <a:avLst/>
          </a:prstGeom>
          <a:noFill/>
        </p:spPr>
      </p:pic>
      <p:sp>
        <p:nvSpPr>
          <p:cNvPr id="773570" name="Text Box 450">
            <a:hlinkClick r:id="" action="ppaction://hlinkshowjump?jump=nextslide"/>
          </p:cNvPr>
          <p:cNvSpPr txBox="1">
            <a:spLocks noChangeArrowheads="1"/>
          </p:cNvSpPr>
          <p:nvPr/>
        </p:nvSpPr>
        <p:spPr bwMode="auto">
          <a:xfrm>
            <a:off x="7848600" y="6400800"/>
            <a:ext cx="1143000" cy="2444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000" b="0" i="1" dirty="0">
                <a:solidFill>
                  <a:srgbClr val="000000"/>
                </a:solidFill>
              </a:rPr>
              <a:t>skip simulation</a:t>
            </a:r>
          </a:p>
        </p:txBody>
      </p:sp>
      <p:sp>
        <p:nvSpPr>
          <p:cNvPr id="773571" name="Rectangle 451"/>
          <p:cNvSpPr>
            <a:spLocks noChangeArrowheads="1"/>
          </p:cNvSpPr>
          <p:nvPr/>
        </p:nvSpPr>
        <p:spPr bwMode="auto">
          <a:xfrm>
            <a:off x="444500" y="1166813"/>
            <a:ext cx="8032750" cy="1822450"/>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72" name="Text Box 452"/>
          <p:cNvSpPr txBox="1">
            <a:spLocks noChangeArrowheads="1"/>
          </p:cNvSpPr>
          <p:nvPr/>
        </p:nvSpPr>
        <p:spPr bwMode="auto">
          <a:xfrm>
            <a:off x="520700" y="1204913"/>
            <a:ext cx="7962900" cy="1433512"/>
          </a:xfrm>
          <a:prstGeom prst="rect">
            <a:avLst/>
          </a:prstGeom>
          <a:noFill/>
          <a:ln w="9525">
            <a:noFill/>
            <a:miter lim="800000"/>
            <a:headEnd/>
            <a:tailEnd/>
          </a:ln>
          <a:effectLst/>
        </p:spPr>
        <p:txBody>
          <a:bodyPr>
            <a:prstTxWarp prst="textNoShape">
              <a:avLst/>
            </a:prstTxWarp>
            <a:spAutoFit/>
          </a:bodyPr>
          <a:lstStyle/>
          <a:p>
            <a:pPr>
              <a:lnSpc>
                <a:spcPct val="110000"/>
              </a:lnSpc>
            </a:pPr>
            <a:r>
              <a:rPr sz="1600" noProof="1">
                <a:solidFill>
                  <a:srgbClr val="000000"/>
                </a:solidFill>
                <a:latin typeface="Courier New" charset="0"/>
              </a:rPr>
              <a:t>int main() {</a:t>
            </a:r>
          </a:p>
          <a:p>
            <a:pPr>
              <a:lnSpc>
                <a:spcPct val="110000"/>
              </a:lnSpc>
            </a:pPr>
            <a:r>
              <a:rPr sz="1600" noProof="1">
                <a:solidFill>
                  <a:srgbClr val="000000"/>
                </a:solidFill>
                <a:latin typeface="Courier New" charset="0"/>
              </a:rPr>
              <a:t>   Vector&lt;int&gt; vec</a:t>
            </a:r>
            <a:r>
              <a:rPr sz="900" noProof="1">
                <a:solidFill>
                  <a:srgbClr val="000000"/>
                </a:solidFill>
                <a:latin typeface="Courier New" charset="0"/>
              </a:rPr>
              <a:t> </a:t>
            </a:r>
            <a:r>
              <a:rPr sz="1600" noProof="1">
                <a:solidFill>
                  <a:srgbClr val="000000"/>
                </a:solidFill>
                <a:latin typeface="Courier New" charset="0"/>
              </a:rPr>
              <a:t>=</a:t>
            </a:r>
            <a:r>
              <a:rPr sz="900" noProof="1">
                <a:solidFill>
                  <a:srgbClr val="000000"/>
                </a:solidFill>
                <a:latin typeface="Courier New" charset="0"/>
              </a:rPr>
              <a:t> </a:t>
            </a:r>
            <a:r>
              <a:rPr lang="en-US" sz="1600" noProof="1">
                <a:solidFill>
                  <a:srgbClr val="000000"/>
                </a:solidFill>
                <a:latin typeface="Courier New" charset="0"/>
              </a:rPr>
              <a:t>createTestVector</a:t>
            </a:r>
            <a:r>
              <a:rPr sz="1600" noProof="1">
                <a:solidFill>
                  <a:srgbClr val="000000"/>
                </a:solidFill>
                <a:latin typeface="Courier New" charset="0"/>
              </a:rPr>
              <a:t>();</a:t>
            </a:r>
          </a:p>
          <a:p>
            <a:pPr>
              <a:lnSpc>
                <a:spcPct val="110000"/>
              </a:lnSpc>
            </a:pPr>
            <a:r>
              <a:rPr sz="1600" noProof="1">
                <a:solidFill>
                  <a:srgbClr val="000000"/>
                </a:solidFill>
                <a:latin typeface="Courier New" charset="0"/>
              </a:rPr>
              <a:t>   </a:t>
            </a:r>
            <a:r>
              <a:rPr lang="en-US" sz="1600" noProof="1">
                <a:solidFill>
                  <a:srgbClr val="000000"/>
                </a:solidFill>
                <a:latin typeface="Courier New" charset="0"/>
              </a:rPr>
              <a:t>sort(</a:t>
            </a:r>
            <a:r>
              <a:rPr sz="1600" noProof="1">
                <a:solidFill>
                  <a:srgbClr val="000000"/>
                </a:solidFill>
                <a:latin typeface="Courier New" charset="0"/>
              </a:rPr>
              <a:t>vec);</a:t>
            </a:r>
          </a:p>
          <a:p>
            <a:pPr>
              <a:lnSpc>
                <a:spcPct val="110000"/>
              </a:lnSpc>
            </a:pPr>
            <a:r>
              <a:rPr sz="1600" noProof="1">
                <a:solidFill>
                  <a:srgbClr val="000000"/>
                </a:solidFill>
                <a:latin typeface="Courier New" charset="0"/>
              </a:rPr>
              <a:t>   return 0;</a:t>
            </a:r>
          </a:p>
          <a:p>
            <a:pPr>
              <a:lnSpc>
                <a:spcPct val="110000"/>
              </a:lnSpc>
            </a:pPr>
            <a:r>
              <a:rPr sz="1600" noProof="1">
                <a:solidFill>
                  <a:srgbClr val="000000"/>
                </a:solidFill>
                <a:latin typeface="Courier New" charset="0"/>
              </a:rPr>
              <a:t>}</a:t>
            </a:r>
          </a:p>
        </p:txBody>
      </p:sp>
      <p:sp>
        <p:nvSpPr>
          <p:cNvPr id="773573" name="Rectangle 453"/>
          <p:cNvSpPr>
            <a:spLocks noChangeArrowheads="1"/>
          </p:cNvSpPr>
          <p:nvPr/>
        </p:nvSpPr>
        <p:spPr bwMode="auto">
          <a:xfrm>
            <a:off x="7302500" y="2425700"/>
            <a:ext cx="990600" cy="38100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74" name="Text Box 454"/>
          <p:cNvSpPr txBox="1">
            <a:spLocks noChangeArrowheads="1"/>
          </p:cNvSpPr>
          <p:nvPr/>
        </p:nvSpPr>
        <p:spPr bwMode="auto">
          <a:xfrm>
            <a:off x="7264400" y="2108200"/>
            <a:ext cx="1193800" cy="336550"/>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charset="0"/>
              </a:rPr>
              <a:t>vec</a:t>
            </a:r>
          </a:p>
        </p:txBody>
      </p:sp>
      <p:grpSp>
        <p:nvGrpSpPr>
          <p:cNvPr id="4" name="Group 455"/>
          <p:cNvGrpSpPr>
            <a:grpSpLocks/>
          </p:cNvGrpSpPr>
          <p:nvPr/>
        </p:nvGrpSpPr>
        <p:grpSpPr bwMode="auto">
          <a:xfrm>
            <a:off x="1231900" y="2578099"/>
            <a:ext cx="6589713" cy="2533650"/>
            <a:chOff x="776" y="1624"/>
            <a:chExt cx="4151" cy="1596"/>
          </a:xfrm>
        </p:grpSpPr>
        <p:sp>
          <p:nvSpPr>
            <p:cNvPr id="773576" name="Oval 456"/>
            <p:cNvSpPr>
              <a:spLocks noChangeArrowheads="1"/>
            </p:cNvSpPr>
            <p:nvPr/>
          </p:nvSpPr>
          <p:spPr bwMode="auto">
            <a:xfrm>
              <a:off x="4880" y="1624"/>
              <a:ext cx="47" cy="47"/>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cxnSp>
          <p:nvCxnSpPr>
            <p:cNvPr id="773577" name="AutoShape 457"/>
            <p:cNvCxnSpPr>
              <a:cxnSpLocks noChangeShapeType="1"/>
              <a:stCxn id="773576" idx="4"/>
              <a:endCxn id="773542" idx="1"/>
            </p:cNvCxnSpPr>
            <p:nvPr/>
          </p:nvCxnSpPr>
          <p:spPr bwMode="auto">
            <a:xfrm rot="5400000">
              <a:off x="2065" y="382"/>
              <a:ext cx="1549" cy="4128"/>
            </a:xfrm>
            <a:prstGeom prst="bentConnector4">
              <a:avLst>
                <a:gd name="adj1" fmla="val 45724"/>
                <a:gd name="adj2" fmla="val 103489"/>
              </a:avLst>
            </a:prstGeom>
            <a:noFill/>
            <a:ln w="9525">
              <a:solidFill>
                <a:schemeClr val="tx1"/>
              </a:solidFill>
              <a:miter lim="800000"/>
              <a:headEnd/>
              <a:tailEnd type="triangle" w="med" len="med"/>
            </a:ln>
            <a:effectLst/>
          </p:spPr>
        </p:cxnSp>
      </p:grpSp>
      <p:sp>
        <p:nvSpPr>
          <p:cNvPr id="773578" name="Rectangle 458"/>
          <p:cNvSpPr>
            <a:spLocks noChangeArrowheads="1"/>
          </p:cNvSpPr>
          <p:nvPr/>
        </p:nvSpPr>
        <p:spPr bwMode="auto">
          <a:xfrm>
            <a:off x="900113" y="1552575"/>
            <a:ext cx="4598987" cy="27463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79" name="Rectangle 459"/>
          <p:cNvSpPr>
            <a:spLocks noChangeArrowheads="1"/>
          </p:cNvSpPr>
          <p:nvPr/>
        </p:nvSpPr>
        <p:spPr bwMode="auto">
          <a:xfrm>
            <a:off x="900113" y="1825625"/>
            <a:ext cx="1325562" cy="27463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5" name="Group 460"/>
          <p:cNvGrpSpPr>
            <a:grpSpLocks/>
          </p:cNvGrpSpPr>
          <p:nvPr/>
        </p:nvGrpSpPr>
        <p:grpSpPr bwMode="auto">
          <a:xfrm>
            <a:off x="609600" y="1579563"/>
            <a:ext cx="8032750" cy="2386012"/>
            <a:chOff x="280" y="648"/>
            <a:chExt cx="5060" cy="1503"/>
          </a:xfrm>
        </p:grpSpPr>
        <p:sp>
          <p:nvSpPr>
            <p:cNvPr id="773581" name="Rectangle 461"/>
            <p:cNvSpPr>
              <a:spLocks noChangeArrowheads="1"/>
            </p:cNvSpPr>
            <p:nvPr/>
          </p:nvSpPr>
          <p:spPr bwMode="auto">
            <a:xfrm>
              <a:off x="280" y="648"/>
              <a:ext cx="5060" cy="1503"/>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82" name="Text Box 462"/>
            <p:cNvSpPr txBox="1">
              <a:spLocks noChangeArrowheads="1"/>
            </p:cNvSpPr>
            <p:nvPr/>
          </p:nvSpPr>
          <p:spPr bwMode="auto">
            <a:xfrm>
              <a:off x="352" y="672"/>
              <a:ext cx="4905" cy="1072"/>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a:solidFill>
                    <a:srgbClr val="000000"/>
                  </a:solidFill>
                  <a:latin typeface="Courier New" charset="0"/>
                </a:rPr>
                <a:t>void </a:t>
              </a:r>
              <a:r>
                <a:rPr lang="en-US" sz="1600" dirty="0" err="1">
                  <a:solidFill>
                    <a:srgbClr val="000000"/>
                  </a:solidFill>
                  <a:latin typeface="Courier New" charset="0"/>
                </a:rPr>
                <a:t>sort(Vector</a:t>
              </a:r>
              <a:r>
                <a:rPr lang="en-US" sz="1600" dirty="0">
                  <a:solidFill>
                    <a:srgbClr val="000000"/>
                  </a:solidFill>
                  <a:latin typeface="Courier New" charset="0"/>
                </a:rPr>
                <a:t>&lt;</a:t>
              </a:r>
              <a:r>
                <a:rPr lang="en-US" sz="1600" dirty="0" err="1">
                  <a:solidFill>
                    <a:srgbClr val="000000"/>
                  </a:solidFill>
                  <a:latin typeface="Courier New" charset="0"/>
                </a:rPr>
                <a:t>int</a:t>
              </a:r>
              <a:r>
                <a:rPr lang="en-US" sz="1600" dirty="0">
                  <a:solidFill>
                    <a:srgbClr val="000000"/>
                  </a:solidFill>
                  <a:latin typeface="Courier New" charset="0"/>
                </a:rPr>
                <a:t>&gt; &amp; </a:t>
              </a:r>
              <a:r>
                <a:rPr lang="en-US" sz="1600" dirty="0" err="1">
                  <a:solidFill>
                    <a:srgbClr val="000000"/>
                  </a:solidFill>
                  <a:latin typeface="Courier New" charset="0"/>
                </a:rPr>
                <a:t>vec</a:t>
              </a: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   for (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lh</a:t>
              </a:r>
              <a:r>
                <a:rPr lang="en-US" sz="1600" dirty="0">
                  <a:solidFill>
                    <a:srgbClr val="000000"/>
                  </a:solidFill>
                  <a:latin typeface="Courier New" charset="0"/>
                </a:rPr>
                <a:t> = 0 ; </a:t>
              </a:r>
              <a:r>
                <a:rPr lang="en-US" sz="1600" dirty="0" err="1">
                  <a:solidFill>
                    <a:srgbClr val="000000"/>
                  </a:solidFill>
                  <a:latin typeface="Courier New" charset="0"/>
                </a:rPr>
                <a:t>lh</a:t>
              </a:r>
              <a:r>
                <a:rPr lang="en-US" sz="1600" dirty="0">
                  <a:solidFill>
                    <a:srgbClr val="000000"/>
                  </a:solidFill>
                  <a:latin typeface="Courier New" charset="0"/>
                </a:rPr>
                <a:t> &lt; </a:t>
              </a:r>
              <a:r>
                <a:rPr lang="en-US" sz="1600" dirty="0" err="1">
                  <a:solidFill>
                    <a:srgbClr val="000000"/>
                  </a:solidFill>
                  <a:latin typeface="Courier New" charset="0"/>
                </a:rPr>
                <a:t>vec.size</a:t>
              </a:r>
              <a:r>
                <a:rPr lang="en-US" sz="1600" dirty="0">
                  <a:solidFill>
                    <a:srgbClr val="000000"/>
                  </a:solidFill>
                  <a:latin typeface="Courier New" charset="0"/>
                </a:rPr>
                <a:t>() ; </a:t>
              </a:r>
              <a:r>
                <a:rPr lang="en-US" sz="1600" dirty="0" err="1">
                  <a:solidFill>
                    <a:srgbClr val="000000"/>
                  </a:solidFill>
                  <a:latin typeface="Courier New" charset="0"/>
                </a:rPr>
                <a:t>lh</a:t>
              </a:r>
              <a:r>
                <a:rPr lang="en-US" sz="1600" dirty="0">
                  <a:solidFill>
                    <a:srgbClr val="000000"/>
                  </a:solidFill>
                  <a:latin typeface="Courier New" charset="0"/>
                </a:rPr>
                <a:t>++ )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rh</a:t>
              </a:r>
              <a:r>
                <a:rPr lang="en-US" sz="1600" dirty="0">
                  <a:solidFill>
                    <a:srgbClr val="000000"/>
                  </a:solidFill>
                  <a:latin typeface="Courier New" charset="0"/>
                </a:rPr>
                <a:t> = </a:t>
              </a:r>
              <a:r>
                <a:rPr lang="en-US" sz="1600" dirty="0" err="1">
                  <a:solidFill>
                    <a:srgbClr val="000000"/>
                  </a:solidFill>
                  <a:latin typeface="Courier New" charset="0"/>
                </a:rPr>
                <a:t>findSmallest(vec</a:t>
              </a:r>
              <a:r>
                <a:rPr lang="en-US" sz="1600" dirty="0">
                  <a:solidFill>
                    <a:srgbClr val="000000"/>
                  </a:solidFill>
                  <a:latin typeface="Courier New" charset="0"/>
                </a:rPr>
                <a:t>, </a:t>
              </a:r>
              <a:r>
                <a:rPr lang="en-US" sz="1600" dirty="0" err="1">
                  <a:solidFill>
                    <a:srgbClr val="000000"/>
                  </a:solidFill>
                  <a:latin typeface="Courier New" charset="0"/>
                </a:rPr>
                <a:t>lh</a:t>
              </a:r>
              <a:r>
                <a:rPr lang="en-US" sz="1600" dirty="0">
                  <a:solidFill>
                    <a:srgbClr val="000000"/>
                  </a:solidFill>
                  <a:latin typeface="Courier New" charset="0"/>
                </a:rPr>
                <a:t>, </a:t>
              </a:r>
              <a:r>
                <a:rPr lang="en-US" sz="1600" dirty="0" err="1">
                  <a:solidFill>
                    <a:srgbClr val="000000"/>
                  </a:solidFill>
                  <a:latin typeface="Courier New" charset="0"/>
                </a:rPr>
                <a:t>vec.size</a:t>
              </a:r>
              <a:r>
                <a:rPr lang="en-US" sz="1600" dirty="0">
                  <a:solidFill>
                    <a:srgbClr val="000000"/>
                  </a:solidFill>
                  <a:latin typeface="Courier New" charset="0"/>
                </a:rPr>
                <a:t>() - 1);</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swap(vec[lh</a:t>
              </a:r>
              <a:r>
                <a:rPr lang="en-US" sz="1600" dirty="0">
                  <a:solidFill>
                    <a:srgbClr val="000000"/>
                  </a:solidFill>
                  <a:latin typeface="Courier New" charset="0"/>
                </a:rPr>
                <a:t>], </a:t>
              </a:r>
              <a:r>
                <a:rPr lang="en-US" sz="1600" dirty="0" err="1">
                  <a:solidFill>
                    <a:srgbClr val="000000"/>
                  </a:solidFill>
                  <a:latin typeface="Courier New" charset="0"/>
                </a:rPr>
                <a:t>vec[rh</a:t>
              </a:r>
              <a:r>
                <a:rPr lang="en-US" sz="1600" dirty="0">
                  <a:solidFill>
                    <a:srgbClr val="000000"/>
                  </a:solidFill>
                  <a:latin typeface="Courier New" charset="0"/>
                </a:rPr>
                <a: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a:t>
              </a:r>
            </a:p>
          </p:txBody>
        </p:sp>
        <p:sp>
          <p:nvSpPr>
            <p:cNvPr id="773583" name="Rectangle 463"/>
            <p:cNvSpPr>
              <a:spLocks noChangeArrowheads="1"/>
            </p:cNvSpPr>
            <p:nvPr/>
          </p:nvSpPr>
          <p:spPr bwMode="auto">
            <a:xfrm>
              <a:off x="3856"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algn="ctr">
                <a:lnSpc>
                  <a:spcPct val="110000"/>
                </a:lnSpc>
              </a:pPr>
              <a:endParaRPr lang="en-GB" sz="2400" b="0">
                <a:solidFill>
                  <a:srgbClr val="000000"/>
                </a:solidFill>
              </a:endParaRPr>
            </a:p>
          </p:txBody>
        </p:sp>
        <p:sp>
          <p:nvSpPr>
            <p:cNvPr id="773584" name="Text Box 464"/>
            <p:cNvSpPr txBox="1">
              <a:spLocks noChangeArrowheads="1"/>
            </p:cNvSpPr>
            <p:nvPr/>
          </p:nvSpPr>
          <p:spPr bwMode="auto">
            <a:xfrm>
              <a:off x="3832" y="1616"/>
              <a:ext cx="680" cy="227"/>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a:solidFill>
                    <a:srgbClr val="000000"/>
                  </a:solidFill>
                  <a:latin typeface="Courier New" charset="0"/>
                </a:rPr>
                <a:t>rh</a:t>
              </a:r>
            </a:p>
          </p:txBody>
        </p:sp>
        <p:sp>
          <p:nvSpPr>
            <p:cNvPr id="773585" name="Rectangle 465"/>
            <p:cNvSpPr>
              <a:spLocks noChangeArrowheads="1"/>
            </p:cNvSpPr>
            <p:nvPr/>
          </p:nvSpPr>
          <p:spPr bwMode="auto">
            <a:xfrm>
              <a:off x="4600"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86" name="Text Box 466"/>
            <p:cNvSpPr txBox="1">
              <a:spLocks noChangeArrowheads="1"/>
            </p:cNvSpPr>
            <p:nvPr/>
          </p:nvSpPr>
          <p:spPr bwMode="auto">
            <a:xfrm>
              <a:off x="4576" y="1616"/>
              <a:ext cx="752" cy="227"/>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a:solidFill>
                    <a:srgbClr val="000000"/>
                  </a:solidFill>
                  <a:latin typeface="Courier New" charset="0"/>
                </a:rPr>
                <a:t>vec</a:t>
              </a:r>
            </a:p>
          </p:txBody>
        </p:sp>
        <p:sp>
          <p:nvSpPr>
            <p:cNvPr id="773587" name="Rectangle 467"/>
            <p:cNvSpPr>
              <a:spLocks noChangeArrowheads="1"/>
            </p:cNvSpPr>
            <p:nvPr/>
          </p:nvSpPr>
          <p:spPr bwMode="auto">
            <a:xfrm>
              <a:off x="3120"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88" name="Text Box 468"/>
            <p:cNvSpPr txBox="1">
              <a:spLocks noChangeArrowheads="1"/>
            </p:cNvSpPr>
            <p:nvPr/>
          </p:nvSpPr>
          <p:spPr bwMode="auto">
            <a:xfrm>
              <a:off x="3096" y="1616"/>
              <a:ext cx="680" cy="227"/>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a:solidFill>
                    <a:srgbClr val="000000"/>
                  </a:solidFill>
                  <a:latin typeface="Courier New" charset="0"/>
                </a:rPr>
                <a:t>lh</a:t>
              </a:r>
            </a:p>
          </p:txBody>
        </p:sp>
      </p:grpSp>
      <p:sp>
        <p:nvSpPr>
          <p:cNvPr id="773589" name="Rectangle 469"/>
          <p:cNvSpPr>
            <a:spLocks noChangeArrowheads="1"/>
          </p:cNvSpPr>
          <p:nvPr/>
        </p:nvSpPr>
        <p:spPr bwMode="auto">
          <a:xfrm>
            <a:off x="1117600" y="1960563"/>
            <a:ext cx="5653088"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90" name="Rectangle 470"/>
          <p:cNvSpPr>
            <a:spLocks noChangeArrowheads="1"/>
          </p:cNvSpPr>
          <p:nvPr/>
        </p:nvSpPr>
        <p:spPr bwMode="auto">
          <a:xfrm>
            <a:off x="1854200" y="1960563"/>
            <a:ext cx="1368425"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91" name="Rectangle 471"/>
          <p:cNvSpPr>
            <a:spLocks noChangeArrowheads="1"/>
          </p:cNvSpPr>
          <p:nvPr/>
        </p:nvSpPr>
        <p:spPr bwMode="auto">
          <a:xfrm>
            <a:off x="3421063" y="1960563"/>
            <a:ext cx="1982787"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6" name="Group 472"/>
          <p:cNvGrpSpPr>
            <a:grpSpLocks/>
          </p:cNvGrpSpPr>
          <p:nvPr/>
        </p:nvGrpSpPr>
        <p:grpSpPr bwMode="auto">
          <a:xfrm>
            <a:off x="1231900" y="3573463"/>
            <a:ext cx="6792913" cy="1539875"/>
            <a:chOff x="776" y="2251"/>
            <a:chExt cx="4279" cy="970"/>
          </a:xfrm>
        </p:grpSpPr>
        <p:sp>
          <p:nvSpPr>
            <p:cNvPr id="773593" name="Oval 473"/>
            <p:cNvSpPr>
              <a:spLocks noChangeArrowheads="1"/>
            </p:cNvSpPr>
            <p:nvPr/>
          </p:nvSpPr>
          <p:spPr bwMode="auto">
            <a:xfrm>
              <a:off x="5008" y="2251"/>
              <a:ext cx="47" cy="47"/>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cxnSp>
          <p:nvCxnSpPr>
            <p:cNvPr id="773594" name="AutoShape 474"/>
            <p:cNvCxnSpPr>
              <a:cxnSpLocks noChangeShapeType="1"/>
              <a:stCxn id="773593" idx="4"/>
              <a:endCxn id="773542" idx="1"/>
            </p:cNvCxnSpPr>
            <p:nvPr/>
          </p:nvCxnSpPr>
          <p:spPr bwMode="auto">
            <a:xfrm rot="5400000">
              <a:off x="2443" y="632"/>
              <a:ext cx="922" cy="4256"/>
            </a:xfrm>
            <a:prstGeom prst="bentConnector4">
              <a:avLst>
                <a:gd name="adj1" fmla="val 55207"/>
                <a:gd name="adj2" fmla="val 103384"/>
              </a:avLst>
            </a:prstGeom>
            <a:noFill/>
            <a:ln w="9525">
              <a:solidFill>
                <a:schemeClr val="tx1"/>
              </a:solidFill>
              <a:miter lim="800000"/>
              <a:headEnd/>
              <a:tailEnd type="triangle" w="med" len="med"/>
            </a:ln>
            <a:effectLst/>
          </p:spPr>
        </p:cxnSp>
      </p:grpSp>
      <p:sp>
        <p:nvSpPr>
          <p:cNvPr id="773595" name="Rectangle 475"/>
          <p:cNvSpPr>
            <a:spLocks noChangeArrowheads="1"/>
          </p:cNvSpPr>
          <p:nvPr/>
        </p:nvSpPr>
        <p:spPr bwMode="auto">
          <a:xfrm>
            <a:off x="5659438" y="1960563"/>
            <a:ext cx="604837"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96" name="Rectangle 476"/>
          <p:cNvSpPr>
            <a:spLocks noChangeArrowheads="1"/>
          </p:cNvSpPr>
          <p:nvPr/>
        </p:nvSpPr>
        <p:spPr bwMode="auto">
          <a:xfrm>
            <a:off x="900113" y="2089150"/>
            <a:ext cx="1209675" cy="27463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97" name="Rectangle 477"/>
          <p:cNvSpPr>
            <a:spLocks noChangeArrowheads="1"/>
          </p:cNvSpPr>
          <p:nvPr/>
        </p:nvSpPr>
        <p:spPr bwMode="auto">
          <a:xfrm>
            <a:off x="1460500" y="2230438"/>
            <a:ext cx="5875020"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98" name="Rectangle 478"/>
          <p:cNvSpPr>
            <a:spLocks noChangeArrowheads="1"/>
          </p:cNvSpPr>
          <p:nvPr/>
        </p:nvSpPr>
        <p:spPr bwMode="auto">
          <a:xfrm>
            <a:off x="2603501" y="2232025"/>
            <a:ext cx="4538980" cy="27463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599" name="Rectangle 479"/>
          <p:cNvSpPr>
            <a:spLocks noChangeArrowheads="1"/>
          </p:cNvSpPr>
          <p:nvPr/>
        </p:nvSpPr>
        <p:spPr bwMode="auto">
          <a:xfrm>
            <a:off x="1455738" y="2498725"/>
            <a:ext cx="2974022" cy="27463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7" name="Group 480"/>
          <p:cNvGrpSpPr>
            <a:grpSpLocks/>
          </p:cNvGrpSpPr>
          <p:nvPr/>
        </p:nvGrpSpPr>
        <p:grpSpPr bwMode="auto">
          <a:xfrm>
            <a:off x="5265738" y="3436938"/>
            <a:ext cx="677862" cy="366712"/>
            <a:chOff x="3368" y="2552"/>
            <a:chExt cx="427" cy="231"/>
          </a:xfrm>
        </p:grpSpPr>
        <p:sp>
          <p:nvSpPr>
            <p:cNvPr id="773601" name="Rectangle 481"/>
            <p:cNvSpPr>
              <a:spLocks noChangeArrowheads="1"/>
            </p:cNvSpPr>
            <p:nvPr/>
          </p:nvSpPr>
          <p:spPr bwMode="auto">
            <a:xfrm>
              <a:off x="3392"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02" name="Rectangle 482"/>
            <p:cNvSpPr>
              <a:spLocks noChangeArrowheads="1"/>
            </p:cNvSpPr>
            <p:nvPr/>
          </p:nvSpPr>
          <p:spPr bwMode="auto">
            <a:xfrm>
              <a:off x="336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0</a:t>
              </a:r>
            </a:p>
          </p:txBody>
        </p:sp>
      </p:grpSp>
      <p:grpSp>
        <p:nvGrpSpPr>
          <p:cNvPr id="8" name="Group 483"/>
          <p:cNvGrpSpPr>
            <a:grpSpLocks/>
          </p:cNvGrpSpPr>
          <p:nvPr/>
        </p:nvGrpSpPr>
        <p:grpSpPr bwMode="auto">
          <a:xfrm>
            <a:off x="5265738" y="3436938"/>
            <a:ext cx="677862" cy="366712"/>
            <a:chOff x="1205" y="2552"/>
            <a:chExt cx="427" cy="231"/>
          </a:xfrm>
        </p:grpSpPr>
        <p:sp>
          <p:nvSpPr>
            <p:cNvPr id="773604" name="Rectangle 484"/>
            <p:cNvSpPr>
              <a:spLocks noChangeArrowheads="1"/>
            </p:cNvSpPr>
            <p:nvPr/>
          </p:nvSpPr>
          <p:spPr bwMode="auto">
            <a:xfrm>
              <a:off x="1229"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05" name="Rectangle 485"/>
            <p:cNvSpPr>
              <a:spLocks noChangeArrowheads="1"/>
            </p:cNvSpPr>
            <p:nvPr/>
          </p:nvSpPr>
          <p:spPr bwMode="auto">
            <a:xfrm>
              <a:off x="1205"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a:t>
              </a:r>
            </a:p>
          </p:txBody>
        </p:sp>
      </p:grpSp>
      <p:grpSp>
        <p:nvGrpSpPr>
          <p:cNvPr id="9" name="Group 486"/>
          <p:cNvGrpSpPr>
            <a:grpSpLocks/>
          </p:cNvGrpSpPr>
          <p:nvPr/>
        </p:nvGrpSpPr>
        <p:grpSpPr bwMode="auto">
          <a:xfrm>
            <a:off x="5265738" y="3436938"/>
            <a:ext cx="677862" cy="366712"/>
            <a:chOff x="1640" y="2552"/>
            <a:chExt cx="427" cy="231"/>
          </a:xfrm>
        </p:grpSpPr>
        <p:sp>
          <p:nvSpPr>
            <p:cNvPr id="773607" name="Rectangle 487"/>
            <p:cNvSpPr>
              <a:spLocks noChangeArrowheads="1"/>
            </p:cNvSpPr>
            <p:nvPr/>
          </p:nvSpPr>
          <p:spPr bwMode="auto">
            <a:xfrm>
              <a:off x="1664"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08" name="Rectangle 488"/>
            <p:cNvSpPr>
              <a:spLocks noChangeArrowheads="1"/>
            </p:cNvSpPr>
            <p:nvPr/>
          </p:nvSpPr>
          <p:spPr bwMode="auto">
            <a:xfrm>
              <a:off x="164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2</a:t>
              </a:r>
            </a:p>
          </p:txBody>
        </p:sp>
      </p:grpSp>
      <p:grpSp>
        <p:nvGrpSpPr>
          <p:cNvPr id="10" name="Group 489"/>
          <p:cNvGrpSpPr>
            <a:grpSpLocks/>
          </p:cNvGrpSpPr>
          <p:nvPr/>
        </p:nvGrpSpPr>
        <p:grpSpPr bwMode="auto">
          <a:xfrm>
            <a:off x="5265738" y="3436938"/>
            <a:ext cx="677862" cy="366712"/>
            <a:chOff x="2080" y="2552"/>
            <a:chExt cx="427" cy="231"/>
          </a:xfrm>
        </p:grpSpPr>
        <p:sp>
          <p:nvSpPr>
            <p:cNvPr id="773610" name="Rectangle 490"/>
            <p:cNvSpPr>
              <a:spLocks noChangeArrowheads="1"/>
            </p:cNvSpPr>
            <p:nvPr/>
          </p:nvSpPr>
          <p:spPr bwMode="auto">
            <a:xfrm>
              <a:off x="2104"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11" name="Rectangle 491"/>
            <p:cNvSpPr>
              <a:spLocks noChangeArrowheads="1"/>
            </p:cNvSpPr>
            <p:nvPr/>
          </p:nvSpPr>
          <p:spPr bwMode="auto">
            <a:xfrm>
              <a:off x="208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3</a:t>
              </a:r>
            </a:p>
          </p:txBody>
        </p:sp>
      </p:grpSp>
      <p:grpSp>
        <p:nvGrpSpPr>
          <p:cNvPr id="11" name="Group 492"/>
          <p:cNvGrpSpPr>
            <a:grpSpLocks/>
          </p:cNvGrpSpPr>
          <p:nvPr/>
        </p:nvGrpSpPr>
        <p:grpSpPr bwMode="auto">
          <a:xfrm>
            <a:off x="5265738" y="3436938"/>
            <a:ext cx="677862" cy="366712"/>
            <a:chOff x="2509" y="2552"/>
            <a:chExt cx="427" cy="231"/>
          </a:xfrm>
        </p:grpSpPr>
        <p:sp>
          <p:nvSpPr>
            <p:cNvPr id="773613" name="Rectangle 493"/>
            <p:cNvSpPr>
              <a:spLocks noChangeArrowheads="1"/>
            </p:cNvSpPr>
            <p:nvPr/>
          </p:nvSpPr>
          <p:spPr bwMode="auto">
            <a:xfrm>
              <a:off x="2533"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14" name="Rectangle 494"/>
            <p:cNvSpPr>
              <a:spLocks noChangeArrowheads="1"/>
            </p:cNvSpPr>
            <p:nvPr/>
          </p:nvSpPr>
          <p:spPr bwMode="auto">
            <a:xfrm>
              <a:off x="2509"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4</a:t>
              </a:r>
            </a:p>
          </p:txBody>
        </p:sp>
      </p:grpSp>
      <p:grpSp>
        <p:nvGrpSpPr>
          <p:cNvPr id="12" name="Group 495"/>
          <p:cNvGrpSpPr>
            <a:grpSpLocks/>
          </p:cNvGrpSpPr>
          <p:nvPr/>
        </p:nvGrpSpPr>
        <p:grpSpPr bwMode="auto">
          <a:xfrm>
            <a:off x="5265738" y="3436938"/>
            <a:ext cx="677862" cy="366712"/>
            <a:chOff x="2936" y="2552"/>
            <a:chExt cx="427" cy="231"/>
          </a:xfrm>
        </p:grpSpPr>
        <p:sp>
          <p:nvSpPr>
            <p:cNvPr id="773616" name="Rectangle 496"/>
            <p:cNvSpPr>
              <a:spLocks noChangeArrowheads="1"/>
            </p:cNvSpPr>
            <p:nvPr/>
          </p:nvSpPr>
          <p:spPr bwMode="auto">
            <a:xfrm>
              <a:off x="2960"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17" name="Rectangle 497"/>
            <p:cNvSpPr>
              <a:spLocks noChangeArrowheads="1"/>
            </p:cNvSpPr>
            <p:nvPr/>
          </p:nvSpPr>
          <p:spPr bwMode="auto">
            <a:xfrm>
              <a:off x="2936"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5</a:t>
              </a:r>
            </a:p>
          </p:txBody>
        </p:sp>
      </p:grpSp>
      <p:grpSp>
        <p:nvGrpSpPr>
          <p:cNvPr id="13" name="Group 498"/>
          <p:cNvGrpSpPr>
            <a:grpSpLocks/>
          </p:cNvGrpSpPr>
          <p:nvPr/>
        </p:nvGrpSpPr>
        <p:grpSpPr bwMode="auto">
          <a:xfrm>
            <a:off x="5265738" y="3436938"/>
            <a:ext cx="677862" cy="366712"/>
            <a:chOff x="3368" y="2552"/>
            <a:chExt cx="427" cy="231"/>
          </a:xfrm>
        </p:grpSpPr>
        <p:sp>
          <p:nvSpPr>
            <p:cNvPr id="773619" name="Rectangle 499"/>
            <p:cNvSpPr>
              <a:spLocks noChangeArrowheads="1"/>
            </p:cNvSpPr>
            <p:nvPr/>
          </p:nvSpPr>
          <p:spPr bwMode="auto">
            <a:xfrm>
              <a:off x="3392"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20" name="Rectangle 500"/>
            <p:cNvSpPr>
              <a:spLocks noChangeArrowheads="1"/>
            </p:cNvSpPr>
            <p:nvPr/>
          </p:nvSpPr>
          <p:spPr bwMode="auto">
            <a:xfrm>
              <a:off x="336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6</a:t>
              </a:r>
            </a:p>
          </p:txBody>
        </p:sp>
      </p:grpSp>
      <p:grpSp>
        <p:nvGrpSpPr>
          <p:cNvPr id="14" name="Group 501"/>
          <p:cNvGrpSpPr>
            <a:grpSpLocks/>
          </p:cNvGrpSpPr>
          <p:nvPr/>
        </p:nvGrpSpPr>
        <p:grpSpPr bwMode="auto">
          <a:xfrm>
            <a:off x="5265738" y="3436938"/>
            <a:ext cx="677862" cy="366712"/>
            <a:chOff x="3800" y="2552"/>
            <a:chExt cx="427" cy="231"/>
          </a:xfrm>
        </p:grpSpPr>
        <p:sp>
          <p:nvSpPr>
            <p:cNvPr id="773622" name="Rectangle 502"/>
            <p:cNvSpPr>
              <a:spLocks noChangeArrowheads="1"/>
            </p:cNvSpPr>
            <p:nvPr/>
          </p:nvSpPr>
          <p:spPr bwMode="auto">
            <a:xfrm>
              <a:off x="3824"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23" name="Rectangle 503"/>
            <p:cNvSpPr>
              <a:spLocks noChangeArrowheads="1"/>
            </p:cNvSpPr>
            <p:nvPr/>
          </p:nvSpPr>
          <p:spPr bwMode="auto">
            <a:xfrm>
              <a:off x="380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7</a:t>
              </a:r>
            </a:p>
          </p:txBody>
        </p:sp>
      </p:grpSp>
      <p:grpSp>
        <p:nvGrpSpPr>
          <p:cNvPr id="15" name="Group 504"/>
          <p:cNvGrpSpPr>
            <a:grpSpLocks/>
          </p:cNvGrpSpPr>
          <p:nvPr/>
        </p:nvGrpSpPr>
        <p:grpSpPr bwMode="auto">
          <a:xfrm>
            <a:off x="5265738" y="3436938"/>
            <a:ext cx="677862" cy="366712"/>
            <a:chOff x="4232" y="2552"/>
            <a:chExt cx="427" cy="231"/>
          </a:xfrm>
        </p:grpSpPr>
        <p:sp>
          <p:nvSpPr>
            <p:cNvPr id="773625" name="Rectangle 505"/>
            <p:cNvSpPr>
              <a:spLocks noChangeArrowheads="1"/>
            </p:cNvSpPr>
            <p:nvPr/>
          </p:nvSpPr>
          <p:spPr bwMode="auto">
            <a:xfrm>
              <a:off x="4256"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26" name="Rectangle 506"/>
            <p:cNvSpPr>
              <a:spLocks noChangeArrowheads="1"/>
            </p:cNvSpPr>
            <p:nvPr/>
          </p:nvSpPr>
          <p:spPr bwMode="auto">
            <a:xfrm>
              <a:off x="4232"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8</a:t>
              </a:r>
            </a:p>
          </p:txBody>
        </p:sp>
      </p:grpSp>
      <p:grpSp>
        <p:nvGrpSpPr>
          <p:cNvPr id="16" name="Group 507"/>
          <p:cNvGrpSpPr>
            <a:grpSpLocks/>
          </p:cNvGrpSpPr>
          <p:nvPr/>
        </p:nvGrpSpPr>
        <p:grpSpPr bwMode="auto">
          <a:xfrm>
            <a:off x="5265738" y="3436938"/>
            <a:ext cx="677862" cy="366712"/>
            <a:chOff x="4664" y="2552"/>
            <a:chExt cx="427" cy="231"/>
          </a:xfrm>
        </p:grpSpPr>
        <p:sp>
          <p:nvSpPr>
            <p:cNvPr id="773628" name="Rectangle 508"/>
            <p:cNvSpPr>
              <a:spLocks noChangeArrowheads="1"/>
            </p:cNvSpPr>
            <p:nvPr/>
          </p:nvSpPr>
          <p:spPr bwMode="auto">
            <a:xfrm>
              <a:off x="4688"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29" name="Rectangle 509"/>
            <p:cNvSpPr>
              <a:spLocks noChangeArrowheads="1"/>
            </p:cNvSpPr>
            <p:nvPr/>
          </p:nvSpPr>
          <p:spPr bwMode="auto">
            <a:xfrm>
              <a:off x="4664"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9</a:t>
              </a:r>
            </a:p>
          </p:txBody>
        </p:sp>
      </p:grpSp>
      <p:grpSp>
        <p:nvGrpSpPr>
          <p:cNvPr id="17" name="Group 510"/>
          <p:cNvGrpSpPr>
            <a:grpSpLocks/>
          </p:cNvGrpSpPr>
          <p:nvPr/>
        </p:nvGrpSpPr>
        <p:grpSpPr bwMode="auto">
          <a:xfrm>
            <a:off x="5265738" y="3436938"/>
            <a:ext cx="677862" cy="366712"/>
            <a:chOff x="5088" y="2552"/>
            <a:chExt cx="427" cy="231"/>
          </a:xfrm>
        </p:grpSpPr>
        <p:sp>
          <p:nvSpPr>
            <p:cNvPr id="773631" name="Rectangle 511"/>
            <p:cNvSpPr>
              <a:spLocks noChangeArrowheads="1"/>
            </p:cNvSpPr>
            <p:nvPr/>
          </p:nvSpPr>
          <p:spPr bwMode="auto">
            <a:xfrm>
              <a:off x="5112"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32" name="Rectangle 512"/>
            <p:cNvSpPr>
              <a:spLocks noChangeArrowheads="1"/>
            </p:cNvSpPr>
            <p:nvPr/>
          </p:nvSpPr>
          <p:spPr bwMode="auto">
            <a:xfrm>
              <a:off x="508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10</a:t>
              </a:r>
            </a:p>
          </p:txBody>
        </p:sp>
      </p:grpSp>
      <p:grpSp>
        <p:nvGrpSpPr>
          <p:cNvPr id="18" name="Group 513"/>
          <p:cNvGrpSpPr>
            <a:grpSpLocks/>
          </p:cNvGrpSpPr>
          <p:nvPr/>
        </p:nvGrpSpPr>
        <p:grpSpPr bwMode="auto">
          <a:xfrm>
            <a:off x="6408738" y="3432175"/>
            <a:ext cx="677862" cy="366713"/>
            <a:chOff x="2080" y="2552"/>
            <a:chExt cx="427" cy="231"/>
          </a:xfrm>
        </p:grpSpPr>
        <p:sp>
          <p:nvSpPr>
            <p:cNvPr id="773634" name="Rectangle 514"/>
            <p:cNvSpPr>
              <a:spLocks noChangeArrowheads="1"/>
            </p:cNvSpPr>
            <p:nvPr/>
          </p:nvSpPr>
          <p:spPr bwMode="auto">
            <a:xfrm>
              <a:off x="2104"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35" name="Rectangle 515"/>
            <p:cNvSpPr>
              <a:spLocks noChangeArrowheads="1"/>
            </p:cNvSpPr>
            <p:nvPr/>
          </p:nvSpPr>
          <p:spPr bwMode="auto">
            <a:xfrm>
              <a:off x="208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3</a:t>
              </a:r>
            </a:p>
          </p:txBody>
        </p:sp>
      </p:grpSp>
      <p:grpSp>
        <p:nvGrpSpPr>
          <p:cNvPr id="19" name="Group 516"/>
          <p:cNvGrpSpPr>
            <a:grpSpLocks/>
          </p:cNvGrpSpPr>
          <p:nvPr/>
        </p:nvGrpSpPr>
        <p:grpSpPr bwMode="auto">
          <a:xfrm>
            <a:off x="6408738" y="3432175"/>
            <a:ext cx="677862" cy="366713"/>
            <a:chOff x="3368" y="2552"/>
            <a:chExt cx="427" cy="231"/>
          </a:xfrm>
        </p:grpSpPr>
        <p:sp>
          <p:nvSpPr>
            <p:cNvPr id="773637" name="Rectangle 517"/>
            <p:cNvSpPr>
              <a:spLocks noChangeArrowheads="1"/>
            </p:cNvSpPr>
            <p:nvPr/>
          </p:nvSpPr>
          <p:spPr bwMode="auto">
            <a:xfrm>
              <a:off x="3392"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38" name="Rectangle 518"/>
            <p:cNvSpPr>
              <a:spLocks noChangeArrowheads="1"/>
            </p:cNvSpPr>
            <p:nvPr/>
          </p:nvSpPr>
          <p:spPr bwMode="auto">
            <a:xfrm>
              <a:off x="336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6</a:t>
              </a:r>
            </a:p>
          </p:txBody>
        </p:sp>
      </p:grpSp>
      <p:grpSp>
        <p:nvGrpSpPr>
          <p:cNvPr id="20" name="Group 519"/>
          <p:cNvGrpSpPr>
            <a:grpSpLocks/>
          </p:cNvGrpSpPr>
          <p:nvPr/>
        </p:nvGrpSpPr>
        <p:grpSpPr bwMode="auto">
          <a:xfrm>
            <a:off x="6408738" y="3432175"/>
            <a:ext cx="677862" cy="366713"/>
            <a:chOff x="3800" y="2552"/>
            <a:chExt cx="427" cy="231"/>
          </a:xfrm>
        </p:grpSpPr>
        <p:sp>
          <p:nvSpPr>
            <p:cNvPr id="773640" name="Rectangle 520"/>
            <p:cNvSpPr>
              <a:spLocks noChangeArrowheads="1"/>
            </p:cNvSpPr>
            <p:nvPr/>
          </p:nvSpPr>
          <p:spPr bwMode="auto">
            <a:xfrm>
              <a:off x="3824"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41" name="Rectangle 521"/>
            <p:cNvSpPr>
              <a:spLocks noChangeArrowheads="1"/>
            </p:cNvSpPr>
            <p:nvPr/>
          </p:nvSpPr>
          <p:spPr bwMode="auto">
            <a:xfrm>
              <a:off x="380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7</a:t>
              </a:r>
            </a:p>
          </p:txBody>
        </p:sp>
      </p:grpSp>
      <p:grpSp>
        <p:nvGrpSpPr>
          <p:cNvPr id="21" name="Group 522"/>
          <p:cNvGrpSpPr>
            <a:grpSpLocks/>
          </p:cNvGrpSpPr>
          <p:nvPr/>
        </p:nvGrpSpPr>
        <p:grpSpPr bwMode="auto">
          <a:xfrm>
            <a:off x="6408738" y="3432175"/>
            <a:ext cx="677862" cy="366713"/>
            <a:chOff x="4232" y="2552"/>
            <a:chExt cx="427" cy="231"/>
          </a:xfrm>
        </p:grpSpPr>
        <p:sp>
          <p:nvSpPr>
            <p:cNvPr id="773643" name="Rectangle 523"/>
            <p:cNvSpPr>
              <a:spLocks noChangeArrowheads="1"/>
            </p:cNvSpPr>
            <p:nvPr/>
          </p:nvSpPr>
          <p:spPr bwMode="auto">
            <a:xfrm>
              <a:off x="4256"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44" name="Rectangle 524"/>
            <p:cNvSpPr>
              <a:spLocks noChangeArrowheads="1"/>
            </p:cNvSpPr>
            <p:nvPr/>
          </p:nvSpPr>
          <p:spPr bwMode="auto">
            <a:xfrm>
              <a:off x="4232"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8</a:t>
              </a:r>
            </a:p>
          </p:txBody>
        </p:sp>
      </p:grpSp>
      <p:grpSp>
        <p:nvGrpSpPr>
          <p:cNvPr id="22" name="Group 525"/>
          <p:cNvGrpSpPr>
            <a:grpSpLocks/>
          </p:cNvGrpSpPr>
          <p:nvPr/>
        </p:nvGrpSpPr>
        <p:grpSpPr bwMode="auto">
          <a:xfrm>
            <a:off x="6408738" y="3432175"/>
            <a:ext cx="677862" cy="366713"/>
            <a:chOff x="4664" y="2552"/>
            <a:chExt cx="427" cy="231"/>
          </a:xfrm>
        </p:grpSpPr>
        <p:sp>
          <p:nvSpPr>
            <p:cNvPr id="773646" name="Rectangle 526"/>
            <p:cNvSpPr>
              <a:spLocks noChangeArrowheads="1"/>
            </p:cNvSpPr>
            <p:nvPr/>
          </p:nvSpPr>
          <p:spPr bwMode="auto">
            <a:xfrm>
              <a:off x="4688" y="2566"/>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47" name="Rectangle 527"/>
            <p:cNvSpPr>
              <a:spLocks noChangeArrowheads="1"/>
            </p:cNvSpPr>
            <p:nvPr/>
          </p:nvSpPr>
          <p:spPr bwMode="auto">
            <a:xfrm>
              <a:off x="4664"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9</a:t>
              </a:r>
            </a:p>
          </p:txBody>
        </p:sp>
      </p:grpSp>
      <p:grpSp>
        <p:nvGrpSpPr>
          <p:cNvPr id="23" name="Group 528"/>
          <p:cNvGrpSpPr>
            <a:grpSpLocks/>
          </p:cNvGrpSpPr>
          <p:nvPr/>
        </p:nvGrpSpPr>
        <p:grpSpPr bwMode="auto">
          <a:xfrm>
            <a:off x="755650" y="1985964"/>
            <a:ext cx="8032750" cy="2667000"/>
            <a:chOff x="384" y="480"/>
            <a:chExt cx="5060" cy="1680"/>
          </a:xfrm>
        </p:grpSpPr>
        <p:sp>
          <p:nvSpPr>
            <p:cNvPr id="773649" name="Rectangle 529"/>
            <p:cNvSpPr>
              <a:spLocks noChangeArrowheads="1"/>
            </p:cNvSpPr>
            <p:nvPr/>
          </p:nvSpPr>
          <p:spPr bwMode="auto">
            <a:xfrm>
              <a:off x="384" y="480"/>
              <a:ext cx="5060" cy="1680"/>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pPr algn="ctr"/>
              <a:endParaRPr lang="en-GB" sz="1600">
                <a:solidFill>
                  <a:srgbClr val="000000"/>
                </a:solidFill>
                <a:latin typeface="Helvetica Neue" charset="0"/>
              </a:endParaRPr>
            </a:p>
          </p:txBody>
        </p:sp>
        <p:sp>
          <p:nvSpPr>
            <p:cNvPr id="773650" name="Text Box 530"/>
            <p:cNvSpPr txBox="1">
              <a:spLocks noChangeArrowheads="1"/>
            </p:cNvSpPr>
            <p:nvPr/>
          </p:nvSpPr>
          <p:spPr bwMode="auto">
            <a:xfrm>
              <a:off x="456" y="501"/>
              <a:ext cx="4905" cy="1241"/>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findSmallest(Vector</a:t>
              </a:r>
              <a:r>
                <a:rPr lang="en-US" sz="1600" dirty="0">
                  <a:solidFill>
                    <a:srgbClr val="000000"/>
                  </a:solidFill>
                  <a:latin typeface="Courier New" charset="0"/>
                </a:rPr>
                <a:t>&lt;</a:t>
              </a:r>
              <a:r>
                <a:rPr lang="en-US" sz="1600" dirty="0" err="1">
                  <a:solidFill>
                    <a:srgbClr val="000000"/>
                  </a:solidFill>
                  <a:latin typeface="Courier New" charset="0"/>
                </a:rPr>
                <a:t>int</a:t>
              </a:r>
              <a:r>
                <a:rPr lang="en-US" sz="1600" dirty="0">
                  <a:solidFill>
                    <a:srgbClr val="000000"/>
                  </a:solidFill>
                  <a:latin typeface="Courier New" charset="0"/>
                </a:rPr>
                <a:t>&gt; &amp; </a:t>
              </a:r>
              <a:r>
                <a:rPr lang="en-US" sz="1600" dirty="0" err="1">
                  <a:solidFill>
                    <a:srgbClr val="000000"/>
                  </a:solidFill>
                  <a:latin typeface="Courier New" charset="0"/>
                </a:rPr>
                <a:t>vec</a:t>
              </a: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p1, </a:t>
              </a:r>
              <a:r>
                <a:rPr lang="en-US" sz="1600" dirty="0" err="1">
                  <a:solidFill>
                    <a:srgbClr val="000000"/>
                  </a:solidFill>
                  <a:latin typeface="Courier New" charset="0"/>
                </a:rPr>
                <a:t>int</a:t>
              </a:r>
              <a:r>
                <a:rPr lang="en-US" sz="1600" dirty="0">
                  <a:solidFill>
                    <a:srgbClr val="000000"/>
                  </a:solidFill>
                  <a:latin typeface="Courier New" charset="0"/>
                </a:rPr>
                <a:t> p2)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smallestIndex</a:t>
              </a:r>
              <a:r>
                <a:rPr lang="en-US" sz="1600" dirty="0">
                  <a:solidFill>
                    <a:srgbClr val="000000"/>
                  </a:solidFill>
                  <a:latin typeface="Courier New" charset="0"/>
                </a:rPr>
                <a:t> = p1;</a:t>
              </a:r>
            </a:p>
            <a:p>
              <a:pPr>
                <a:lnSpc>
                  <a:spcPct val="110000"/>
                </a:lnSpc>
              </a:pPr>
              <a:r>
                <a:rPr lang="en-US" sz="1600" dirty="0">
                  <a:solidFill>
                    <a:srgbClr val="000000"/>
                  </a:solidFill>
                  <a:latin typeface="Courier New" charset="0"/>
                </a:rPr>
                <a:t>   for (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i</a:t>
              </a:r>
              <a:r>
                <a:rPr lang="en-US" sz="1600" dirty="0">
                  <a:solidFill>
                    <a:srgbClr val="000000"/>
                  </a:solidFill>
                  <a:latin typeface="Courier New" charset="0"/>
                </a:rPr>
                <a:t> = p1 + 1 ; </a:t>
              </a:r>
              <a:r>
                <a:rPr lang="en-US" sz="1600" dirty="0" err="1">
                  <a:solidFill>
                    <a:srgbClr val="000000"/>
                  </a:solidFill>
                  <a:latin typeface="Courier New" charset="0"/>
                </a:rPr>
                <a:t>i</a:t>
              </a:r>
              <a:r>
                <a:rPr lang="en-US" sz="1600" dirty="0">
                  <a:solidFill>
                    <a:srgbClr val="000000"/>
                  </a:solidFill>
                  <a:latin typeface="Courier New" charset="0"/>
                </a:rPr>
                <a:t> &lt;= p2 ; </a:t>
              </a:r>
              <a:r>
                <a:rPr lang="en-US" sz="1600" dirty="0" err="1">
                  <a:solidFill>
                    <a:srgbClr val="000000"/>
                  </a:solidFill>
                  <a:latin typeface="Courier New" charset="0"/>
                </a:rPr>
                <a:t>i</a:t>
              </a:r>
              <a:r>
                <a:rPr lang="en-US" sz="1600" dirty="0">
                  <a:solidFill>
                    <a:srgbClr val="000000"/>
                  </a:solidFill>
                  <a:latin typeface="Courier New" charset="0"/>
                </a:rPr>
                <a:t>++ ) {</a:t>
              </a:r>
            </a:p>
            <a:p>
              <a:pPr>
                <a:lnSpc>
                  <a:spcPct val="110000"/>
                </a:lnSpc>
              </a:pPr>
              <a:r>
                <a:rPr lang="en-US" sz="1600" dirty="0">
                  <a:solidFill>
                    <a:srgbClr val="000000"/>
                  </a:solidFill>
                  <a:latin typeface="Courier New" charset="0"/>
                </a:rPr>
                <a:t>      if (</a:t>
              </a:r>
              <a:r>
                <a:rPr lang="en-US" sz="1600" dirty="0" err="1">
                  <a:solidFill>
                    <a:srgbClr val="000000"/>
                  </a:solidFill>
                  <a:latin typeface="Courier New" charset="0"/>
                </a:rPr>
                <a:t>vec[i</a:t>
              </a:r>
              <a:r>
                <a:rPr lang="en-US" sz="1600" dirty="0">
                  <a:solidFill>
                    <a:srgbClr val="000000"/>
                  </a:solidFill>
                  <a:latin typeface="Courier New" charset="0"/>
                </a:rPr>
                <a:t>] &lt; </a:t>
              </a:r>
              <a:r>
                <a:rPr lang="en-US" sz="1600" dirty="0" err="1">
                  <a:solidFill>
                    <a:srgbClr val="000000"/>
                  </a:solidFill>
                  <a:latin typeface="Courier New" charset="0"/>
                </a:rPr>
                <a:t>vec[smallestIndex</a:t>
              </a:r>
              <a:r>
                <a:rPr lang="en-US" sz="1600" dirty="0">
                  <a:solidFill>
                    <a:srgbClr val="000000"/>
                  </a:solidFill>
                  <a:latin typeface="Courier New" charset="0"/>
                </a:rPr>
                <a:t>]) </a:t>
              </a:r>
              <a:r>
                <a:rPr lang="en-US" sz="1600" dirty="0" err="1">
                  <a:solidFill>
                    <a:srgbClr val="000000"/>
                  </a:solidFill>
                  <a:latin typeface="Courier New" charset="0"/>
                </a:rPr>
                <a:t>smallestIndex</a:t>
              </a:r>
              <a:r>
                <a:rPr lang="en-US" sz="1600" dirty="0">
                  <a:solidFill>
                    <a:srgbClr val="000000"/>
                  </a:solidFill>
                  <a:latin typeface="Courier New" charset="0"/>
                </a:rPr>
                <a:t> = </a:t>
              </a:r>
              <a:r>
                <a:rPr lang="en-US" sz="1600" dirty="0" err="1">
                  <a:solidFill>
                    <a:srgbClr val="000000"/>
                  </a:solidFill>
                  <a:latin typeface="Courier New" charset="0"/>
                </a:rPr>
                <a:t>i</a:t>
              </a:r>
              <a:r>
                <a:rPr lang="en-US" sz="1600" dirty="0">
                  <a:solidFill>
                    <a:srgbClr val="000000"/>
                  </a:solidFill>
                  <a:latin typeface="Courier New" charset="0"/>
                </a:rPr>
                <a: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   return </a:t>
              </a:r>
              <a:r>
                <a:rPr lang="en-US" sz="1600" dirty="0" err="1">
                  <a:solidFill>
                    <a:srgbClr val="000000"/>
                  </a:solidFill>
                  <a:latin typeface="Courier New" charset="0"/>
                </a:rPr>
                <a:t>smallestIndex</a:t>
              </a:r>
              <a:r>
                <a:rPr lang="en-US" sz="1600" dirty="0">
                  <a:solidFill>
                    <a:srgbClr val="000000"/>
                  </a:solidFill>
                  <a:latin typeface="Courier New" charset="0"/>
                </a:rPr>
                <a:t>;</a:t>
              </a:r>
            </a:p>
            <a:p>
              <a:pPr>
                <a:lnSpc>
                  <a:spcPct val="110000"/>
                </a:lnSpc>
              </a:pPr>
              <a:r>
                <a:rPr lang="en-US" sz="1600" dirty="0">
                  <a:solidFill>
                    <a:srgbClr val="000000"/>
                  </a:solidFill>
                  <a:latin typeface="Courier New" charset="0"/>
                </a:rPr>
                <a:t>}</a:t>
              </a:r>
            </a:p>
          </p:txBody>
        </p:sp>
        <p:sp>
          <p:nvSpPr>
            <p:cNvPr id="773651" name="Rectangle 531"/>
            <p:cNvSpPr>
              <a:spLocks noChangeArrowheads="1"/>
            </p:cNvSpPr>
            <p:nvPr/>
          </p:nvSpPr>
          <p:spPr bwMode="auto">
            <a:xfrm>
              <a:off x="3960"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algn="ctr">
                <a:lnSpc>
                  <a:spcPct val="110000"/>
                </a:lnSpc>
              </a:pPr>
              <a:r>
                <a:rPr lang="en-US" sz="1800" b="0">
                  <a:solidFill>
                    <a:srgbClr val="000000"/>
                  </a:solidFill>
                </a:rPr>
                <a:t>9</a:t>
              </a:r>
            </a:p>
          </p:txBody>
        </p:sp>
        <p:sp>
          <p:nvSpPr>
            <p:cNvPr id="773652" name="Text Box 532"/>
            <p:cNvSpPr txBox="1">
              <a:spLocks noChangeArrowheads="1"/>
            </p:cNvSpPr>
            <p:nvPr/>
          </p:nvSpPr>
          <p:spPr bwMode="auto">
            <a:xfrm>
              <a:off x="3936" y="1613"/>
              <a:ext cx="680" cy="227"/>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a:solidFill>
                    <a:srgbClr val="000000"/>
                  </a:solidFill>
                  <a:latin typeface="Courier New" charset="0"/>
                </a:rPr>
                <a:t>p2</a:t>
              </a:r>
            </a:p>
          </p:txBody>
        </p:sp>
        <p:sp>
          <p:nvSpPr>
            <p:cNvPr id="773653" name="Rectangle 533"/>
            <p:cNvSpPr>
              <a:spLocks noChangeArrowheads="1"/>
            </p:cNvSpPr>
            <p:nvPr/>
          </p:nvSpPr>
          <p:spPr bwMode="auto">
            <a:xfrm>
              <a:off x="4704"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654" name="Text Box 534"/>
            <p:cNvSpPr txBox="1">
              <a:spLocks noChangeArrowheads="1"/>
            </p:cNvSpPr>
            <p:nvPr/>
          </p:nvSpPr>
          <p:spPr bwMode="auto">
            <a:xfrm>
              <a:off x="4680" y="1613"/>
              <a:ext cx="752" cy="227"/>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a:solidFill>
                    <a:srgbClr val="000000"/>
                  </a:solidFill>
                  <a:latin typeface="Courier New" charset="0"/>
                </a:rPr>
                <a:t>vec</a:t>
              </a:r>
            </a:p>
          </p:txBody>
        </p:sp>
        <p:sp>
          <p:nvSpPr>
            <p:cNvPr id="773655" name="Rectangle 535"/>
            <p:cNvSpPr>
              <a:spLocks noChangeArrowheads="1"/>
            </p:cNvSpPr>
            <p:nvPr/>
          </p:nvSpPr>
          <p:spPr bwMode="auto">
            <a:xfrm>
              <a:off x="3224"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algn="ctr"/>
              <a:r>
                <a:rPr lang="en-US" sz="1800" b="0">
                  <a:solidFill>
                    <a:srgbClr val="000000"/>
                  </a:solidFill>
                </a:rPr>
                <a:t>0</a:t>
              </a:r>
              <a:endParaRPr lang="en-US" sz="1600">
                <a:solidFill>
                  <a:srgbClr val="000000"/>
                </a:solidFill>
                <a:latin typeface="Helvetica Neue" charset="0"/>
              </a:endParaRPr>
            </a:p>
          </p:txBody>
        </p:sp>
        <p:sp>
          <p:nvSpPr>
            <p:cNvPr id="773656" name="Text Box 536"/>
            <p:cNvSpPr txBox="1">
              <a:spLocks noChangeArrowheads="1"/>
            </p:cNvSpPr>
            <p:nvPr/>
          </p:nvSpPr>
          <p:spPr bwMode="auto">
            <a:xfrm>
              <a:off x="3200" y="1613"/>
              <a:ext cx="680" cy="227"/>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a:solidFill>
                    <a:srgbClr val="000000"/>
                  </a:solidFill>
                  <a:latin typeface="Courier New" charset="0"/>
                </a:rPr>
                <a:t>p1</a:t>
              </a:r>
            </a:p>
          </p:txBody>
        </p:sp>
        <p:sp>
          <p:nvSpPr>
            <p:cNvPr id="773657" name="Rectangle 537"/>
            <p:cNvSpPr>
              <a:spLocks noChangeArrowheads="1"/>
            </p:cNvSpPr>
            <p:nvPr/>
          </p:nvSpPr>
          <p:spPr bwMode="auto">
            <a:xfrm>
              <a:off x="2488"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658" name="Text Box 538"/>
            <p:cNvSpPr txBox="1">
              <a:spLocks noChangeArrowheads="1"/>
            </p:cNvSpPr>
            <p:nvPr/>
          </p:nvSpPr>
          <p:spPr bwMode="auto">
            <a:xfrm>
              <a:off x="2464" y="1613"/>
              <a:ext cx="680" cy="227"/>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a:solidFill>
                    <a:srgbClr val="000000"/>
                  </a:solidFill>
                  <a:latin typeface="Courier New" charset="0"/>
                </a:rPr>
                <a:t>i</a:t>
              </a:r>
            </a:p>
          </p:txBody>
        </p:sp>
        <p:sp>
          <p:nvSpPr>
            <p:cNvPr id="773659" name="Rectangle 539"/>
            <p:cNvSpPr>
              <a:spLocks noChangeArrowheads="1"/>
            </p:cNvSpPr>
            <p:nvPr/>
          </p:nvSpPr>
          <p:spPr bwMode="auto">
            <a:xfrm>
              <a:off x="1552"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660" name="Text Box 540"/>
            <p:cNvSpPr txBox="1">
              <a:spLocks noChangeArrowheads="1"/>
            </p:cNvSpPr>
            <p:nvPr/>
          </p:nvSpPr>
          <p:spPr bwMode="auto">
            <a:xfrm>
              <a:off x="1288" y="1613"/>
              <a:ext cx="1152" cy="227"/>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a:solidFill>
                    <a:srgbClr val="000000"/>
                  </a:solidFill>
                  <a:latin typeface="Courier New" charset="0"/>
                </a:rPr>
                <a:t>smallestIndex</a:t>
              </a:r>
            </a:p>
          </p:txBody>
        </p:sp>
      </p:grpSp>
      <p:sp>
        <p:nvSpPr>
          <p:cNvPr id="773661" name="Rectangle 541"/>
          <p:cNvSpPr>
            <a:spLocks noChangeArrowheads="1"/>
          </p:cNvSpPr>
          <p:nvPr/>
        </p:nvSpPr>
        <p:spPr bwMode="auto">
          <a:xfrm>
            <a:off x="1238250" y="2366963"/>
            <a:ext cx="2988310"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662" name="Rectangle 542"/>
          <p:cNvSpPr>
            <a:spLocks noChangeArrowheads="1"/>
          </p:cNvSpPr>
          <p:nvPr/>
        </p:nvSpPr>
        <p:spPr bwMode="auto">
          <a:xfrm>
            <a:off x="1238250" y="2638425"/>
            <a:ext cx="5020309" cy="27463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663" name="Rectangle 543"/>
          <p:cNvSpPr>
            <a:spLocks noChangeArrowheads="1"/>
          </p:cNvSpPr>
          <p:nvPr/>
        </p:nvSpPr>
        <p:spPr bwMode="auto">
          <a:xfrm>
            <a:off x="1987550" y="2636838"/>
            <a:ext cx="1851025"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664" name="Rectangle 544"/>
          <p:cNvSpPr>
            <a:spLocks noChangeArrowheads="1"/>
          </p:cNvSpPr>
          <p:nvPr/>
        </p:nvSpPr>
        <p:spPr bwMode="auto">
          <a:xfrm>
            <a:off x="4075113" y="2636838"/>
            <a:ext cx="974407"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665" name="Rectangle 545"/>
          <p:cNvSpPr>
            <a:spLocks noChangeArrowheads="1"/>
          </p:cNvSpPr>
          <p:nvPr/>
        </p:nvSpPr>
        <p:spPr bwMode="auto">
          <a:xfrm>
            <a:off x="5297488" y="2636838"/>
            <a:ext cx="483552"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666" name="Rectangle 546"/>
          <p:cNvSpPr>
            <a:spLocks noChangeArrowheads="1"/>
          </p:cNvSpPr>
          <p:nvPr/>
        </p:nvSpPr>
        <p:spPr bwMode="auto">
          <a:xfrm>
            <a:off x="1606551" y="2906078"/>
            <a:ext cx="4052570"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667" name="Rectangle 547"/>
          <p:cNvSpPr>
            <a:spLocks noChangeArrowheads="1"/>
          </p:cNvSpPr>
          <p:nvPr/>
        </p:nvSpPr>
        <p:spPr bwMode="auto">
          <a:xfrm>
            <a:off x="5672138" y="2907665"/>
            <a:ext cx="2364422" cy="274638"/>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668" name="Rectangle 548"/>
          <p:cNvSpPr>
            <a:spLocks noChangeArrowheads="1"/>
          </p:cNvSpPr>
          <p:nvPr/>
        </p:nvSpPr>
        <p:spPr bwMode="auto">
          <a:xfrm>
            <a:off x="1238250" y="3433763"/>
            <a:ext cx="2683510" cy="274637"/>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24" name="Group 549"/>
          <p:cNvGrpSpPr>
            <a:grpSpLocks/>
          </p:cNvGrpSpPr>
          <p:nvPr/>
        </p:nvGrpSpPr>
        <p:grpSpPr bwMode="auto">
          <a:xfrm>
            <a:off x="4243388" y="4110038"/>
            <a:ext cx="677862" cy="366712"/>
            <a:chOff x="1205" y="2552"/>
            <a:chExt cx="427" cy="231"/>
          </a:xfrm>
        </p:grpSpPr>
        <p:sp>
          <p:nvSpPr>
            <p:cNvPr id="773670" name="Rectangle 550"/>
            <p:cNvSpPr>
              <a:spLocks noChangeArrowheads="1"/>
            </p:cNvSpPr>
            <p:nvPr/>
          </p:nvSpPr>
          <p:spPr bwMode="auto">
            <a:xfrm>
              <a:off x="1229"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71" name="Rectangle 551"/>
            <p:cNvSpPr>
              <a:spLocks noChangeArrowheads="1"/>
            </p:cNvSpPr>
            <p:nvPr/>
          </p:nvSpPr>
          <p:spPr bwMode="auto">
            <a:xfrm>
              <a:off x="1205"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a:t>
              </a:r>
            </a:p>
          </p:txBody>
        </p:sp>
      </p:grpSp>
      <p:grpSp>
        <p:nvGrpSpPr>
          <p:cNvPr id="25" name="Group 552"/>
          <p:cNvGrpSpPr>
            <a:grpSpLocks/>
          </p:cNvGrpSpPr>
          <p:nvPr/>
        </p:nvGrpSpPr>
        <p:grpSpPr bwMode="auto">
          <a:xfrm>
            <a:off x="4243388" y="4110038"/>
            <a:ext cx="677862" cy="366712"/>
            <a:chOff x="1640" y="2552"/>
            <a:chExt cx="427" cy="231"/>
          </a:xfrm>
        </p:grpSpPr>
        <p:sp>
          <p:nvSpPr>
            <p:cNvPr id="773673" name="Rectangle 553"/>
            <p:cNvSpPr>
              <a:spLocks noChangeArrowheads="1"/>
            </p:cNvSpPr>
            <p:nvPr/>
          </p:nvSpPr>
          <p:spPr bwMode="auto">
            <a:xfrm>
              <a:off x="1664"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74" name="Rectangle 554"/>
            <p:cNvSpPr>
              <a:spLocks noChangeArrowheads="1"/>
            </p:cNvSpPr>
            <p:nvPr/>
          </p:nvSpPr>
          <p:spPr bwMode="auto">
            <a:xfrm>
              <a:off x="164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2</a:t>
              </a:r>
            </a:p>
          </p:txBody>
        </p:sp>
      </p:grpSp>
      <p:grpSp>
        <p:nvGrpSpPr>
          <p:cNvPr id="26" name="Group 555"/>
          <p:cNvGrpSpPr>
            <a:grpSpLocks/>
          </p:cNvGrpSpPr>
          <p:nvPr/>
        </p:nvGrpSpPr>
        <p:grpSpPr bwMode="auto">
          <a:xfrm>
            <a:off x="4243388" y="4110038"/>
            <a:ext cx="677862" cy="366712"/>
            <a:chOff x="2080" y="2552"/>
            <a:chExt cx="427" cy="231"/>
          </a:xfrm>
        </p:grpSpPr>
        <p:sp>
          <p:nvSpPr>
            <p:cNvPr id="773676" name="Rectangle 556"/>
            <p:cNvSpPr>
              <a:spLocks noChangeArrowheads="1"/>
            </p:cNvSpPr>
            <p:nvPr/>
          </p:nvSpPr>
          <p:spPr bwMode="auto">
            <a:xfrm>
              <a:off x="2104"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77" name="Rectangle 557"/>
            <p:cNvSpPr>
              <a:spLocks noChangeArrowheads="1"/>
            </p:cNvSpPr>
            <p:nvPr/>
          </p:nvSpPr>
          <p:spPr bwMode="auto">
            <a:xfrm>
              <a:off x="208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3</a:t>
              </a:r>
            </a:p>
          </p:txBody>
        </p:sp>
      </p:grpSp>
      <p:grpSp>
        <p:nvGrpSpPr>
          <p:cNvPr id="27" name="Group 558"/>
          <p:cNvGrpSpPr>
            <a:grpSpLocks/>
          </p:cNvGrpSpPr>
          <p:nvPr/>
        </p:nvGrpSpPr>
        <p:grpSpPr bwMode="auto">
          <a:xfrm>
            <a:off x="4243388" y="4110038"/>
            <a:ext cx="677862" cy="366712"/>
            <a:chOff x="2509" y="2552"/>
            <a:chExt cx="427" cy="231"/>
          </a:xfrm>
        </p:grpSpPr>
        <p:sp>
          <p:nvSpPr>
            <p:cNvPr id="773679" name="Rectangle 559"/>
            <p:cNvSpPr>
              <a:spLocks noChangeArrowheads="1"/>
            </p:cNvSpPr>
            <p:nvPr/>
          </p:nvSpPr>
          <p:spPr bwMode="auto">
            <a:xfrm>
              <a:off x="2533"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80" name="Rectangle 560"/>
            <p:cNvSpPr>
              <a:spLocks noChangeArrowheads="1"/>
            </p:cNvSpPr>
            <p:nvPr/>
          </p:nvSpPr>
          <p:spPr bwMode="auto">
            <a:xfrm>
              <a:off x="2509"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4</a:t>
              </a:r>
            </a:p>
          </p:txBody>
        </p:sp>
      </p:grpSp>
      <p:grpSp>
        <p:nvGrpSpPr>
          <p:cNvPr id="28" name="Group 561"/>
          <p:cNvGrpSpPr>
            <a:grpSpLocks/>
          </p:cNvGrpSpPr>
          <p:nvPr/>
        </p:nvGrpSpPr>
        <p:grpSpPr bwMode="auto">
          <a:xfrm>
            <a:off x="4243388" y="4110038"/>
            <a:ext cx="677862" cy="366712"/>
            <a:chOff x="2936" y="2552"/>
            <a:chExt cx="427" cy="231"/>
          </a:xfrm>
        </p:grpSpPr>
        <p:sp>
          <p:nvSpPr>
            <p:cNvPr id="773682" name="Rectangle 562"/>
            <p:cNvSpPr>
              <a:spLocks noChangeArrowheads="1"/>
            </p:cNvSpPr>
            <p:nvPr/>
          </p:nvSpPr>
          <p:spPr bwMode="auto">
            <a:xfrm>
              <a:off x="2960"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83" name="Rectangle 563"/>
            <p:cNvSpPr>
              <a:spLocks noChangeArrowheads="1"/>
            </p:cNvSpPr>
            <p:nvPr/>
          </p:nvSpPr>
          <p:spPr bwMode="auto">
            <a:xfrm>
              <a:off x="2936"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5</a:t>
              </a:r>
            </a:p>
          </p:txBody>
        </p:sp>
      </p:grpSp>
      <p:grpSp>
        <p:nvGrpSpPr>
          <p:cNvPr id="29" name="Group 564"/>
          <p:cNvGrpSpPr>
            <a:grpSpLocks/>
          </p:cNvGrpSpPr>
          <p:nvPr/>
        </p:nvGrpSpPr>
        <p:grpSpPr bwMode="auto">
          <a:xfrm>
            <a:off x="4243388" y="4110038"/>
            <a:ext cx="677862" cy="366712"/>
            <a:chOff x="3368" y="2552"/>
            <a:chExt cx="427" cy="231"/>
          </a:xfrm>
        </p:grpSpPr>
        <p:sp>
          <p:nvSpPr>
            <p:cNvPr id="773685" name="Rectangle 565"/>
            <p:cNvSpPr>
              <a:spLocks noChangeArrowheads="1"/>
            </p:cNvSpPr>
            <p:nvPr/>
          </p:nvSpPr>
          <p:spPr bwMode="auto">
            <a:xfrm>
              <a:off x="3392"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86" name="Rectangle 566"/>
            <p:cNvSpPr>
              <a:spLocks noChangeArrowheads="1"/>
            </p:cNvSpPr>
            <p:nvPr/>
          </p:nvSpPr>
          <p:spPr bwMode="auto">
            <a:xfrm>
              <a:off x="336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6</a:t>
              </a:r>
            </a:p>
          </p:txBody>
        </p:sp>
      </p:grpSp>
      <p:grpSp>
        <p:nvGrpSpPr>
          <p:cNvPr id="30" name="Group 567"/>
          <p:cNvGrpSpPr>
            <a:grpSpLocks/>
          </p:cNvGrpSpPr>
          <p:nvPr/>
        </p:nvGrpSpPr>
        <p:grpSpPr bwMode="auto">
          <a:xfrm>
            <a:off x="4243388" y="4110038"/>
            <a:ext cx="677862" cy="366712"/>
            <a:chOff x="3800" y="2552"/>
            <a:chExt cx="427" cy="231"/>
          </a:xfrm>
        </p:grpSpPr>
        <p:sp>
          <p:nvSpPr>
            <p:cNvPr id="773688" name="Rectangle 568"/>
            <p:cNvSpPr>
              <a:spLocks noChangeArrowheads="1"/>
            </p:cNvSpPr>
            <p:nvPr/>
          </p:nvSpPr>
          <p:spPr bwMode="auto">
            <a:xfrm>
              <a:off x="3824"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89" name="Rectangle 569"/>
            <p:cNvSpPr>
              <a:spLocks noChangeArrowheads="1"/>
            </p:cNvSpPr>
            <p:nvPr/>
          </p:nvSpPr>
          <p:spPr bwMode="auto">
            <a:xfrm>
              <a:off x="380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7</a:t>
              </a:r>
            </a:p>
          </p:txBody>
        </p:sp>
      </p:grpSp>
      <p:grpSp>
        <p:nvGrpSpPr>
          <p:cNvPr id="31" name="Group 570"/>
          <p:cNvGrpSpPr>
            <a:grpSpLocks/>
          </p:cNvGrpSpPr>
          <p:nvPr/>
        </p:nvGrpSpPr>
        <p:grpSpPr bwMode="auto">
          <a:xfrm>
            <a:off x="4243388" y="4110038"/>
            <a:ext cx="677862" cy="366712"/>
            <a:chOff x="4232" y="2552"/>
            <a:chExt cx="427" cy="231"/>
          </a:xfrm>
        </p:grpSpPr>
        <p:sp>
          <p:nvSpPr>
            <p:cNvPr id="773691" name="Rectangle 571"/>
            <p:cNvSpPr>
              <a:spLocks noChangeArrowheads="1"/>
            </p:cNvSpPr>
            <p:nvPr/>
          </p:nvSpPr>
          <p:spPr bwMode="auto">
            <a:xfrm>
              <a:off x="4256"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92" name="Rectangle 572"/>
            <p:cNvSpPr>
              <a:spLocks noChangeArrowheads="1"/>
            </p:cNvSpPr>
            <p:nvPr/>
          </p:nvSpPr>
          <p:spPr bwMode="auto">
            <a:xfrm>
              <a:off x="4232"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8</a:t>
              </a:r>
            </a:p>
          </p:txBody>
        </p:sp>
      </p:grpSp>
      <p:grpSp>
        <p:nvGrpSpPr>
          <p:cNvPr id="773575" name="Group 573"/>
          <p:cNvGrpSpPr>
            <a:grpSpLocks/>
          </p:cNvGrpSpPr>
          <p:nvPr/>
        </p:nvGrpSpPr>
        <p:grpSpPr bwMode="auto">
          <a:xfrm>
            <a:off x="4243388" y="4110038"/>
            <a:ext cx="677862" cy="366712"/>
            <a:chOff x="4664" y="2552"/>
            <a:chExt cx="427" cy="231"/>
          </a:xfrm>
        </p:grpSpPr>
        <p:sp>
          <p:nvSpPr>
            <p:cNvPr id="773694" name="Rectangle 574"/>
            <p:cNvSpPr>
              <a:spLocks noChangeArrowheads="1"/>
            </p:cNvSpPr>
            <p:nvPr/>
          </p:nvSpPr>
          <p:spPr bwMode="auto">
            <a:xfrm>
              <a:off x="4688"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95" name="Rectangle 575"/>
            <p:cNvSpPr>
              <a:spLocks noChangeArrowheads="1"/>
            </p:cNvSpPr>
            <p:nvPr/>
          </p:nvSpPr>
          <p:spPr bwMode="auto">
            <a:xfrm>
              <a:off x="4664"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9</a:t>
              </a:r>
            </a:p>
          </p:txBody>
        </p:sp>
      </p:grpSp>
      <p:grpSp>
        <p:nvGrpSpPr>
          <p:cNvPr id="773580" name="Group 576"/>
          <p:cNvGrpSpPr>
            <a:grpSpLocks/>
          </p:cNvGrpSpPr>
          <p:nvPr/>
        </p:nvGrpSpPr>
        <p:grpSpPr bwMode="auto">
          <a:xfrm>
            <a:off x="4243388" y="4110038"/>
            <a:ext cx="677862" cy="366712"/>
            <a:chOff x="5088" y="2552"/>
            <a:chExt cx="427" cy="231"/>
          </a:xfrm>
        </p:grpSpPr>
        <p:sp>
          <p:nvSpPr>
            <p:cNvPr id="773697" name="Rectangle 577"/>
            <p:cNvSpPr>
              <a:spLocks noChangeArrowheads="1"/>
            </p:cNvSpPr>
            <p:nvPr/>
          </p:nvSpPr>
          <p:spPr bwMode="auto">
            <a:xfrm>
              <a:off x="5112"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698" name="Rectangle 578"/>
            <p:cNvSpPr>
              <a:spLocks noChangeArrowheads="1"/>
            </p:cNvSpPr>
            <p:nvPr/>
          </p:nvSpPr>
          <p:spPr bwMode="auto">
            <a:xfrm>
              <a:off x="508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10</a:t>
              </a:r>
            </a:p>
          </p:txBody>
        </p:sp>
      </p:grpSp>
      <p:grpSp>
        <p:nvGrpSpPr>
          <p:cNvPr id="773592" name="Group 579"/>
          <p:cNvGrpSpPr>
            <a:grpSpLocks/>
          </p:cNvGrpSpPr>
          <p:nvPr/>
        </p:nvGrpSpPr>
        <p:grpSpPr bwMode="auto">
          <a:xfrm>
            <a:off x="2757488" y="4111625"/>
            <a:ext cx="677862" cy="366713"/>
            <a:chOff x="3368" y="2552"/>
            <a:chExt cx="427" cy="231"/>
          </a:xfrm>
        </p:grpSpPr>
        <p:sp>
          <p:nvSpPr>
            <p:cNvPr id="773700" name="Rectangle 580"/>
            <p:cNvSpPr>
              <a:spLocks noChangeArrowheads="1"/>
            </p:cNvSpPr>
            <p:nvPr/>
          </p:nvSpPr>
          <p:spPr bwMode="auto">
            <a:xfrm>
              <a:off x="3392"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701" name="Rectangle 581"/>
            <p:cNvSpPr>
              <a:spLocks noChangeArrowheads="1"/>
            </p:cNvSpPr>
            <p:nvPr/>
          </p:nvSpPr>
          <p:spPr bwMode="auto">
            <a:xfrm>
              <a:off x="336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0</a:t>
              </a:r>
            </a:p>
          </p:txBody>
        </p:sp>
      </p:grpSp>
      <p:grpSp>
        <p:nvGrpSpPr>
          <p:cNvPr id="773600" name="Group 582"/>
          <p:cNvGrpSpPr>
            <a:grpSpLocks/>
          </p:cNvGrpSpPr>
          <p:nvPr/>
        </p:nvGrpSpPr>
        <p:grpSpPr bwMode="auto">
          <a:xfrm>
            <a:off x="2757488" y="4111625"/>
            <a:ext cx="677862" cy="366713"/>
            <a:chOff x="1205" y="2552"/>
            <a:chExt cx="427" cy="231"/>
          </a:xfrm>
        </p:grpSpPr>
        <p:sp>
          <p:nvSpPr>
            <p:cNvPr id="773703" name="Rectangle 583"/>
            <p:cNvSpPr>
              <a:spLocks noChangeArrowheads="1"/>
            </p:cNvSpPr>
            <p:nvPr/>
          </p:nvSpPr>
          <p:spPr bwMode="auto">
            <a:xfrm>
              <a:off x="1229"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704" name="Rectangle 584"/>
            <p:cNvSpPr>
              <a:spLocks noChangeArrowheads="1"/>
            </p:cNvSpPr>
            <p:nvPr/>
          </p:nvSpPr>
          <p:spPr bwMode="auto">
            <a:xfrm>
              <a:off x="1205"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a:t>
              </a:r>
            </a:p>
          </p:txBody>
        </p:sp>
      </p:grpSp>
      <p:grpSp>
        <p:nvGrpSpPr>
          <p:cNvPr id="773603" name="Group 585"/>
          <p:cNvGrpSpPr>
            <a:grpSpLocks/>
          </p:cNvGrpSpPr>
          <p:nvPr/>
        </p:nvGrpSpPr>
        <p:grpSpPr bwMode="auto">
          <a:xfrm>
            <a:off x="2757488" y="4111625"/>
            <a:ext cx="677862" cy="366713"/>
            <a:chOff x="2080" y="2552"/>
            <a:chExt cx="427" cy="231"/>
          </a:xfrm>
        </p:grpSpPr>
        <p:sp>
          <p:nvSpPr>
            <p:cNvPr id="773706" name="Rectangle 586"/>
            <p:cNvSpPr>
              <a:spLocks noChangeArrowheads="1"/>
            </p:cNvSpPr>
            <p:nvPr/>
          </p:nvSpPr>
          <p:spPr bwMode="auto">
            <a:xfrm>
              <a:off x="2104"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707" name="Rectangle 587"/>
            <p:cNvSpPr>
              <a:spLocks noChangeArrowheads="1"/>
            </p:cNvSpPr>
            <p:nvPr/>
          </p:nvSpPr>
          <p:spPr bwMode="auto">
            <a:xfrm>
              <a:off x="208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3</a:t>
              </a:r>
            </a:p>
          </p:txBody>
        </p:sp>
      </p:grpSp>
      <p:grpSp>
        <p:nvGrpSpPr>
          <p:cNvPr id="773606" name="Group 588"/>
          <p:cNvGrpSpPr>
            <a:grpSpLocks/>
          </p:cNvGrpSpPr>
          <p:nvPr/>
        </p:nvGrpSpPr>
        <p:grpSpPr bwMode="auto">
          <a:xfrm>
            <a:off x="2757488" y="4111625"/>
            <a:ext cx="677862" cy="366713"/>
            <a:chOff x="3368" y="2552"/>
            <a:chExt cx="427" cy="231"/>
          </a:xfrm>
        </p:grpSpPr>
        <p:sp>
          <p:nvSpPr>
            <p:cNvPr id="773709" name="Rectangle 589"/>
            <p:cNvSpPr>
              <a:spLocks noChangeArrowheads="1"/>
            </p:cNvSpPr>
            <p:nvPr/>
          </p:nvSpPr>
          <p:spPr bwMode="auto">
            <a:xfrm>
              <a:off x="3392"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710" name="Rectangle 590"/>
            <p:cNvSpPr>
              <a:spLocks noChangeArrowheads="1"/>
            </p:cNvSpPr>
            <p:nvPr/>
          </p:nvSpPr>
          <p:spPr bwMode="auto">
            <a:xfrm>
              <a:off x="3368"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6</a:t>
              </a:r>
            </a:p>
          </p:txBody>
        </p:sp>
      </p:grpSp>
      <p:grpSp>
        <p:nvGrpSpPr>
          <p:cNvPr id="773609" name="Group 591"/>
          <p:cNvGrpSpPr>
            <a:grpSpLocks/>
          </p:cNvGrpSpPr>
          <p:nvPr/>
        </p:nvGrpSpPr>
        <p:grpSpPr bwMode="auto">
          <a:xfrm>
            <a:off x="2757488" y="4111625"/>
            <a:ext cx="677862" cy="366713"/>
            <a:chOff x="3800" y="2552"/>
            <a:chExt cx="427" cy="231"/>
          </a:xfrm>
        </p:grpSpPr>
        <p:sp>
          <p:nvSpPr>
            <p:cNvPr id="773712" name="Rectangle 592"/>
            <p:cNvSpPr>
              <a:spLocks noChangeArrowheads="1"/>
            </p:cNvSpPr>
            <p:nvPr/>
          </p:nvSpPr>
          <p:spPr bwMode="auto">
            <a:xfrm>
              <a:off x="3824" y="2582"/>
              <a:ext cx="377" cy="188"/>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73713" name="Rectangle 593"/>
            <p:cNvSpPr>
              <a:spLocks noChangeArrowheads="1"/>
            </p:cNvSpPr>
            <p:nvPr/>
          </p:nvSpPr>
          <p:spPr bwMode="auto">
            <a:xfrm>
              <a:off x="3800" y="2552"/>
              <a:ext cx="427"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7</a:t>
              </a:r>
            </a:p>
          </p:txBody>
        </p:sp>
      </p:grpSp>
      <p:grpSp>
        <p:nvGrpSpPr>
          <p:cNvPr id="773612" name="Group 594"/>
          <p:cNvGrpSpPr>
            <a:grpSpLocks/>
          </p:cNvGrpSpPr>
          <p:nvPr/>
        </p:nvGrpSpPr>
        <p:grpSpPr bwMode="auto">
          <a:xfrm>
            <a:off x="1230313" y="4256088"/>
            <a:ext cx="6913563" cy="857250"/>
            <a:chOff x="775" y="2681"/>
            <a:chExt cx="4355" cy="540"/>
          </a:xfrm>
        </p:grpSpPr>
        <p:sp>
          <p:nvSpPr>
            <p:cNvPr id="773715" name="Oval 595"/>
            <p:cNvSpPr>
              <a:spLocks noChangeArrowheads="1"/>
            </p:cNvSpPr>
            <p:nvPr/>
          </p:nvSpPr>
          <p:spPr bwMode="auto">
            <a:xfrm>
              <a:off x="5083" y="2681"/>
              <a:ext cx="47" cy="47"/>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cxnSp>
          <p:nvCxnSpPr>
            <p:cNvPr id="773716" name="AutoShape 596"/>
            <p:cNvCxnSpPr>
              <a:cxnSpLocks noChangeShapeType="1"/>
              <a:stCxn id="773715" idx="4"/>
              <a:endCxn id="773542" idx="1"/>
            </p:cNvCxnSpPr>
            <p:nvPr/>
          </p:nvCxnSpPr>
          <p:spPr bwMode="auto">
            <a:xfrm rot="5400000">
              <a:off x="2695" y="809"/>
              <a:ext cx="492" cy="4331"/>
            </a:xfrm>
            <a:prstGeom prst="bentConnector4">
              <a:avLst>
                <a:gd name="adj1" fmla="val 55112"/>
                <a:gd name="adj2" fmla="val 103325"/>
              </a:avLst>
            </a:prstGeom>
            <a:noFill/>
            <a:ln w="9525">
              <a:solidFill>
                <a:schemeClr val="tx1"/>
              </a:solidFill>
              <a:miter lim="800000"/>
              <a:headEnd/>
              <a:tailEnd type="triangle" w="med" len="med"/>
            </a:ln>
            <a:effectLst/>
          </p:spPr>
        </p:cxnSp>
      </p:grpSp>
      <p:grpSp>
        <p:nvGrpSpPr>
          <p:cNvPr id="773615" name="Group 399"/>
          <p:cNvGrpSpPr>
            <a:grpSpLocks/>
          </p:cNvGrpSpPr>
          <p:nvPr/>
        </p:nvGrpSpPr>
        <p:grpSpPr bwMode="auto">
          <a:xfrm>
            <a:off x="381000" y="1066800"/>
            <a:ext cx="8534400" cy="5257800"/>
            <a:chOff x="240" y="672"/>
            <a:chExt cx="5376" cy="3312"/>
          </a:xfrm>
        </p:grpSpPr>
        <p:sp>
          <p:nvSpPr>
            <p:cNvPr id="773320" name="Rectangle 200"/>
            <p:cNvSpPr>
              <a:spLocks noChangeArrowheads="1"/>
            </p:cNvSpPr>
            <p:nvPr/>
          </p:nvSpPr>
          <p:spPr bwMode="auto">
            <a:xfrm>
              <a:off x="240" y="672"/>
              <a:ext cx="5376" cy="33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773618" name="Group 3"/>
            <p:cNvGrpSpPr>
              <a:grpSpLocks/>
            </p:cNvGrpSpPr>
            <p:nvPr/>
          </p:nvGrpSpPr>
          <p:grpSpPr bwMode="auto">
            <a:xfrm>
              <a:off x="824" y="3352"/>
              <a:ext cx="4224" cy="173"/>
              <a:chOff x="824" y="3059"/>
              <a:chExt cx="4224" cy="173"/>
            </a:xfrm>
          </p:grpSpPr>
          <p:sp>
            <p:nvSpPr>
              <p:cNvPr id="773124" name="Text Box 4"/>
              <p:cNvSpPr txBox="1">
                <a:spLocks noChangeArrowheads="1"/>
              </p:cNvSpPr>
              <p:nvPr/>
            </p:nvSpPr>
            <p:spPr bwMode="auto">
              <a:xfrm>
                <a:off x="824" y="3059"/>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0</a:t>
                </a:r>
                <a:endParaRPr lang="en-US" sz="1000" b="0">
                  <a:solidFill>
                    <a:srgbClr val="000000"/>
                  </a:solidFill>
                </a:endParaRPr>
              </a:p>
            </p:txBody>
          </p:sp>
          <p:sp>
            <p:nvSpPr>
              <p:cNvPr id="773125" name="Text Box 5"/>
              <p:cNvSpPr txBox="1">
                <a:spLocks noChangeArrowheads="1"/>
              </p:cNvSpPr>
              <p:nvPr/>
            </p:nvSpPr>
            <p:spPr bwMode="auto">
              <a:xfrm>
                <a:off x="1256" y="3059"/>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1</a:t>
                </a:r>
                <a:endParaRPr lang="en-US" sz="1000" b="0">
                  <a:solidFill>
                    <a:srgbClr val="000000"/>
                  </a:solidFill>
                </a:endParaRPr>
              </a:p>
            </p:txBody>
          </p:sp>
          <p:sp>
            <p:nvSpPr>
              <p:cNvPr id="773126" name="Text Box 6"/>
              <p:cNvSpPr txBox="1">
                <a:spLocks noChangeArrowheads="1"/>
              </p:cNvSpPr>
              <p:nvPr/>
            </p:nvSpPr>
            <p:spPr bwMode="auto">
              <a:xfrm>
                <a:off x="1688" y="3059"/>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2</a:t>
                </a:r>
                <a:endParaRPr lang="en-US" sz="1000" b="0">
                  <a:solidFill>
                    <a:srgbClr val="000000"/>
                  </a:solidFill>
                </a:endParaRPr>
              </a:p>
            </p:txBody>
          </p:sp>
          <p:sp>
            <p:nvSpPr>
              <p:cNvPr id="773127" name="Text Box 7"/>
              <p:cNvSpPr txBox="1">
                <a:spLocks noChangeArrowheads="1"/>
              </p:cNvSpPr>
              <p:nvPr/>
            </p:nvSpPr>
            <p:spPr bwMode="auto">
              <a:xfrm>
                <a:off x="2120" y="3059"/>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3</a:t>
                </a:r>
                <a:endParaRPr lang="en-US" sz="1000" b="0">
                  <a:solidFill>
                    <a:srgbClr val="000000"/>
                  </a:solidFill>
                </a:endParaRPr>
              </a:p>
            </p:txBody>
          </p:sp>
          <p:sp>
            <p:nvSpPr>
              <p:cNvPr id="773128" name="Text Box 8"/>
              <p:cNvSpPr txBox="1">
                <a:spLocks noChangeArrowheads="1"/>
              </p:cNvSpPr>
              <p:nvPr/>
            </p:nvSpPr>
            <p:spPr bwMode="auto">
              <a:xfrm>
                <a:off x="2552" y="3059"/>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4</a:t>
                </a:r>
                <a:endParaRPr lang="en-US" sz="1000" b="0">
                  <a:solidFill>
                    <a:srgbClr val="000000"/>
                  </a:solidFill>
                </a:endParaRPr>
              </a:p>
            </p:txBody>
          </p:sp>
          <p:sp>
            <p:nvSpPr>
              <p:cNvPr id="773129" name="Text Box 9"/>
              <p:cNvSpPr txBox="1">
                <a:spLocks noChangeArrowheads="1"/>
              </p:cNvSpPr>
              <p:nvPr/>
            </p:nvSpPr>
            <p:spPr bwMode="auto">
              <a:xfrm>
                <a:off x="2984" y="3059"/>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5</a:t>
                </a:r>
                <a:endParaRPr lang="en-US" sz="1000" b="0">
                  <a:solidFill>
                    <a:srgbClr val="000000"/>
                  </a:solidFill>
                </a:endParaRPr>
              </a:p>
            </p:txBody>
          </p:sp>
          <p:sp>
            <p:nvSpPr>
              <p:cNvPr id="773130" name="Text Box 10"/>
              <p:cNvSpPr txBox="1">
                <a:spLocks noChangeArrowheads="1"/>
              </p:cNvSpPr>
              <p:nvPr/>
            </p:nvSpPr>
            <p:spPr bwMode="auto">
              <a:xfrm>
                <a:off x="3416" y="3059"/>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6</a:t>
                </a:r>
                <a:endParaRPr lang="en-US" sz="1000" b="0">
                  <a:solidFill>
                    <a:srgbClr val="000000"/>
                  </a:solidFill>
                </a:endParaRPr>
              </a:p>
            </p:txBody>
          </p:sp>
          <p:sp>
            <p:nvSpPr>
              <p:cNvPr id="773131" name="Text Box 11"/>
              <p:cNvSpPr txBox="1">
                <a:spLocks noChangeArrowheads="1"/>
              </p:cNvSpPr>
              <p:nvPr/>
            </p:nvSpPr>
            <p:spPr bwMode="auto">
              <a:xfrm>
                <a:off x="3848" y="3059"/>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7</a:t>
                </a:r>
                <a:endParaRPr lang="en-US" sz="1000" b="0">
                  <a:solidFill>
                    <a:srgbClr val="000000"/>
                  </a:solidFill>
                </a:endParaRPr>
              </a:p>
            </p:txBody>
          </p:sp>
          <p:sp>
            <p:nvSpPr>
              <p:cNvPr id="773132" name="Text Box 12"/>
              <p:cNvSpPr txBox="1">
                <a:spLocks noChangeArrowheads="1"/>
              </p:cNvSpPr>
              <p:nvPr/>
            </p:nvSpPr>
            <p:spPr bwMode="auto">
              <a:xfrm>
                <a:off x="4280" y="3059"/>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8</a:t>
                </a:r>
                <a:endParaRPr lang="en-US" sz="1000" b="0">
                  <a:solidFill>
                    <a:srgbClr val="000000"/>
                  </a:solidFill>
                </a:endParaRPr>
              </a:p>
            </p:txBody>
          </p:sp>
          <p:sp>
            <p:nvSpPr>
              <p:cNvPr id="773133" name="Text Box 13"/>
              <p:cNvSpPr txBox="1">
                <a:spLocks noChangeArrowheads="1"/>
              </p:cNvSpPr>
              <p:nvPr/>
            </p:nvSpPr>
            <p:spPr bwMode="auto">
              <a:xfrm>
                <a:off x="4712" y="3059"/>
                <a:ext cx="336" cy="173"/>
              </a:xfrm>
              <a:prstGeom prst="rect">
                <a:avLst/>
              </a:prstGeom>
              <a:noFill/>
              <a:ln w="9525">
                <a:noFill/>
                <a:miter lim="800000"/>
                <a:headEnd/>
                <a:tailEnd/>
              </a:ln>
              <a:effectLst/>
            </p:spPr>
            <p:txBody>
              <a:bodyPr>
                <a:prstTxWarp prst="textNoShape">
                  <a:avLst/>
                </a:prstTxWarp>
                <a:spAutoFit/>
              </a:bodyPr>
              <a:lstStyle/>
              <a:p>
                <a:pPr algn="ctr">
                  <a:spcBef>
                    <a:spcPct val="50000"/>
                  </a:spcBef>
                </a:pPr>
                <a:r>
                  <a:rPr lang="en-US" sz="1200" b="0">
                    <a:solidFill>
                      <a:srgbClr val="000000"/>
                    </a:solidFill>
                  </a:rPr>
                  <a:t>9</a:t>
                </a:r>
                <a:endParaRPr lang="en-US" sz="1000" b="0">
                  <a:solidFill>
                    <a:srgbClr val="000000"/>
                  </a:solidFill>
                </a:endParaRPr>
              </a:p>
            </p:txBody>
          </p:sp>
        </p:grpSp>
        <p:grpSp>
          <p:nvGrpSpPr>
            <p:cNvPr id="773621" name="Group 14"/>
            <p:cNvGrpSpPr>
              <a:grpSpLocks/>
            </p:cNvGrpSpPr>
            <p:nvPr/>
          </p:nvGrpSpPr>
          <p:grpSpPr bwMode="auto">
            <a:xfrm>
              <a:off x="777" y="3064"/>
              <a:ext cx="4318" cy="294"/>
              <a:chOff x="777" y="2771"/>
              <a:chExt cx="4318" cy="294"/>
            </a:xfrm>
          </p:grpSpPr>
          <p:sp>
            <p:nvSpPr>
              <p:cNvPr id="773135" name="Rectangle 15"/>
              <p:cNvSpPr>
                <a:spLocks noChangeArrowheads="1"/>
              </p:cNvSpPr>
              <p:nvPr/>
            </p:nvSpPr>
            <p:spPr bwMode="auto">
              <a:xfrm>
                <a:off x="777" y="2771"/>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36" name="Rectangle 16"/>
              <p:cNvSpPr>
                <a:spLocks noChangeArrowheads="1"/>
              </p:cNvSpPr>
              <p:nvPr/>
            </p:nvSpPr>
            <p:spPr bwMode="auto">
              <a:xfrm>
                <a:off x="1209" y="2771"/>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37" name="Rectangle 17"/>
              <p:cNvSpPr>
                <a:spLocks noChangeArrowheads="1"/>
              </p:cNvSpPr>
              <p:nvPr/>
            </p:nvSpPr>
            <p:spPr bwMode="auto">
              <a:xfrm>
                <a:off x="1641" y="2771"/>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38" name="Rectangle 18"/>
              <p:cNvSpPr>
                <a:spLocks noChangeArrowheads="1"/>
              </p:cNvSpPr>
              <p:nvPr/>
            </p:nvSpPr>
            <p:spPr bwMode="auto">
              <a:xfrm>
                <a:off x="2073" y="2771"/>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39" name="Rectangle 19"/>
              <p:cNvSpPr>
                <a:spLocks noChangeArrowheads="1"/>
              </p:cNvSpPr>
              <p:nvPr/>
            </p:nvSpPr>
            <p:spPr bwMode="auto">
              <a:xfrm>
                <a:off x="2505" y="2771"/>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40" name="Rectangle 20"/>
              <p:cNvSpPr>
                <a:spLocks noChangeArrowheads="1"/>
              </p:cNvSpPr>
              <p:nvPr/>
            </p:nvSpPr>
            <p:spPr bwMode="auto">
              <a:xfrm>
                <a:off x="2937" y="2771"/>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41" name="Rectangle 21"/>
              <p:cNvSpPr>
                <a:spLocks noChangeArrowheads="1"/>
              </p:cNvSpPr>
              <p:nvPr/>
            </p:nvSpPr>
            <p:spPr bwMode="auto">
              <a:xfrm>
                <a:off x="3369" y="2771"/>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42" name="Rectangle 22"/>
              <p:cNvSpPr>
                <a:spLocks noChangeArrowheads="1"/>
              </p:cNvSpPr>
              <p:nvPr/>
            </p:nvSpPr>
            <p:spPr bwMode="auto">
              <a:xfrm>
                <a:off x="3801" y="2771"/>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43" name="Rectangle 23"/>
              <p:cNvSpPr>
                <a:spLocks noChangeArrowheads="1"/>
              </p:cNvSpPr>
              <p:nvPr/>
            </p:nvSpPr>
            <p:spPr bwMode="auto">
              <a:xfrm>
                <a:off x="4233" y="2771"/>
                <a:ext cx="437"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44" name="Rectangle 24"/>
              <p:cNvSpPr>
                <a:spLocks noChangeArrowheads="1"/>
              </p:cNvSpPr>
              <p:nvPr/>
            </p:nvSpPr>
            <p:spPr bwMode="auto">
              <a:xfrm>
                <a:off x="4665" y="2771"/>
                <a:ext cx="430" cy="294"/>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grpSp>
        <p:sp>
          <p:nvSpPr>
            <p:cNvPr id="773145" name="Text Box 25"/>
            <p:cNvSpPr txBox="1">
              <a:spLocks noChangeArrowheads="1"/>
            </p:cNvSpPr>
            <p:nvPr/>
          </p:nvSpPr>
          <p:spPr bwMode="auto">
            <a:xfrm>
              <a:off x="776" y="3085"/>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809</a:t>
              </a:r>
            </a:p>
          </p:txBody>
        </p:sp>
        <p:sp>
          <p:nvSpPr>
            <p:cNvPr id="773146" name="Text Box 26"/>
            <p:cNvSpPr txBox="1">
              <a:spLocks noChangeArrowheads="1"/>
            </p:cNvSpPr>
            <p:nvPr/>
          </p:nvSpPr>
          <p:spPr bwMode="auto">
            <a:xfrm>
              <a:off x="1211" y="3085"/>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503</a:t>
              </a:r>
            </a:p>
          </p:txBody>
        </p:sp>
        <p:sp>
          <p:nvSpPr>
            <p:cNvPr id="773147" name="Text Box 27"/>
            <p:cNvSpPr txBox="1">
              <a:spLocks noChangeArrowheads="1"/>
            </p:cNvSpPr>
            <p:nvPr/>
          </p:nvSpPr>
          <p:spPr bwMode="auto">
            <a:xfrm>
              <a:off x="1646" y="3085"/>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946</a:t>
              </a:r>
            </a:p>
          </p:txBody>
        </p:sp>
        <p:sp>
          <p:nvSpPr>
            <p:cNvPr id="773148" name="Text Box 28"/>
            <p:cNvSpPr txBox="1">
              <a:spLocks noChangeArrowheads="1"/>
            </p:cNvSpPr>
            <p:nvPr/>
          </p:nvSpPr>
          <p:spPr bwMode="auto">
            <a:xfrm>
              <a:off x="2073" y="3085"/>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367</a:t>
              </a:r>
            </a:p>
          </p:txBody>
        </p:sp>
        <p:sp>
          <p:nvSpPr>
            <p:cNvPr id="773149" name="Text Box 29"/>
            <p:cNvSpPr txBox="1">
              <a:spLocks noChangeArrowheads="1"/>
            </p:cNvSpPr>
            <p:nvPr/>
          </p:nvSpPr>
          <p:spPr bwMode="auto">
            <a:xfrm>
              <a:off x="2508" y="3085"/>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987</a:t>
              </a:r>
            </a:p>
          </p:txBody>
        </p:sp>
        <p:sp>
          <p:nvSpPr>
            <p:cNvPr id="773150" name="Text Box 30"/>
            <p:cNvSpPr txBox="1">
              <a:spLocks noChangeArrowheads="1"/>
            </p:cNvSpPr>
            <p:nvPr/>
          </p:nvSpPr>
          <p:spPr bwMode="auto">
            <a:xfrm>
              <a:off x="2935" y="3085"/>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838</a:t>
              </a:r>
            </a:p>
          </p:txBody>
        </p:sp>
        <p:sp>
          <p:nvSpPr>
            <p:cNvPr id="773151" name="Text Box 31"/>
            <p:cNvSpPr txBox="1">
              <a:spLocks noChangeArrowheads="1"/>
            </p:cNvSpPr>
            <p:nvPr/>
          </p:nvSpPr>
          <p:spPr bwMode="auto">
            <a:xfrm>
              <a:off x="3370" y="3085"/>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259</a:t>
              </a:r>
            </a:p>
          </p:txBody>
        </p:sp>
        <p:sp>
          <p:nvSpPr>
            <p:cNvPr id="773152" name="Text Box 32"/>
            <p:cNvSpPr txBox="1">
              <a:spLocks noChangeArrowheads="1"/>
            </p:cNvSpPr>
            <p:nvPr/>
          </p:nvSpPr>
          <p:spPr bwMode="auto">
            <a:xfrm>
              <a:off x="3805" y="3085"/>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236</a:t>
              </a:r>
            </a:p>
          </p:txBody>
        </p:sp>
        <p:sp>
          <p:nvSpPr>
            <p:cNvPr id="773153" name="Text Box 33"/>
            <p:cNvSpPr txBox="1">
              <a:spLocks noChangeArrowheads="1"/>
            </p:cNvSpPr>
            <p:nvPr/>
          </p:nvSpPr>
          <p:spPr bwMode="auto">
            <a:xfrm>
              <a:off x="4232" y="3085"/>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659</a:t>
              </a:r>
            </a:p>
          </p:txBody>
        </p:sp>
        <p:sp>
          <p:nvSpPr>
            <p:cNvPr id="773154" name="Text Box 34"/>
            <p:cNvSpPr txBox="1">
              <a:spLocks noChangeArrowheads="1"/>
            </p:cNvSpPr>
            <p:nvPr/>
          </p:nvSpPr>
          <p:spPr bwMode="auto">
            <a:xfrm>
              <a:off x="4667" y="3085"/>
              <a:ext cx="429" cy="265"/>
            </a:xfrm>
            <a:prstGeom prst="rect">
              <a:avLst/>
            </a:prstGeom>
            <a:noFill/>
            <a:ln w="9525">
              <a:noFill/>
              <a:miter lim="800000"/>
              <a:headEnd/>
              <a:tailEnd/>
            </a:ln>
            <a:effectLst/>
          </p:spPr>
          <p:txBody>
            <a:bodyPr>
              <a:prstTxWarp prst="textNoShape">
                <a:avLst/>
              </a:prstTxWarp>
              <a:spAutoFit/>
            </a:bodyPr>
            <a:lstStyle/>
            <a:p>
              <a:pPr algn="ctr">
                <a:lnSpc>
                  <a:spcPct val="90000"/>
                </a:lnSpc>
              </a:pPr>
              <a:r>
                <a:rPr lang="en-US" sz="2400" b="0">
                  <a:solidFill>
                    <a:srgbClr val="000000"/>
                  </a:solidFill>
                </a:rPr>
                <a:t>361</a:t>
              </a:r>
            </a:p>
          </p:txBody>
        </p:sp>
        <p:sp>
          <p:nvSpPr>
            <p:cNvPr id="773174" name="Rectangle 54"/>
            <p:cNvSpPr>
              <a:spLocks noChangeArrowheads="1"/>
            </p:cNvSpPr>
            <p:nvPr/>
          </p:nvSpPr>
          <p:spPr bwMode="auto">
            <a:xfrm>
              <a:off x="280" y="735"/>
              <a:ext cx="5060" cy="1148"/>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75" name="Text Box 55"/>
            <p:cNvSpPr txBox="1">
              <a:spLocks noChangeArrowheads="1"/>
            </p:cNvSpPr>
            <p:nvPr/>
          </p:nvSpPr>
          <p:spPr bwMode="auto">
            <a:xfrm>
              <a:off x="328" y="759"/>
              <a:ext cx="5016" cy="903"/>
            </a:xfrm>
            <a:prstGeom prst="rect">
              <a:avLst/>
            </a:prstGeom>
            <a:noFill/>
            <a:ln w="9525">
              <a:noFill/>
              <a:miter lim="800000"/>
              <a:headEnd/>
              <a:tailEnd/>
            </a:ln>
            <a:effectLst/>
          </p:spPr>
          <p:txBody>
            <a:bodyPr>
              <a:prstTxWarp prst="textNoShape">
                <a:avLst/>
              </a:prstTxWarp>
              <a:spAutoFit/>
            </a:bodyPr>
            <a:lstStyle/>
            <a:p>
              <a:pPr>
                <a:lnSpc>
                  <a:spcPct val="110000"/>
                </a:lnSpc>
              </a:pPr>
              <a:r>
                <a:rPr sz="1600" noProof="1">
                  <a:solidFill>
                    <a:srgbClr val="000000"/>
                  </a:solidFill>
                  <a:latin typeface="Courier New" charset="0"/>
                </a:rPr>
                <a:t>int main() {</a:t>
              </a:r>
            </a:p>
            <a:p>
              <a:pPr>
                <a:lnSpc>
                  <a:spcPct val="110000"/>
                </a:lnSpc>
              </a:pPr>
              <a:r>
                <a:rPr sz="1600" noProof="1">
                  <a:solidFill>
                    <a:srgbClr val="000000"/>
                  </a:solidFill>
                  <a:latin typeface="Courier New" charset="0"/>
                </a:rPr>
                <a:t>   Vector&lt;int&gt; vec</a:t>
              </a:r>
              <a:r>
                <a:rPr sz="900" noProof="1">
                  <a:solidFill>
                    <a:srgbClr val="000000"/>
                  </a:solidFill>
                  <a:latin typeface="Courier New" charset="0"/>
                </a:rPr>
                <a:t> </a:t>
              </a:r>
              <a:r>
                <a:rPr sz="1600" noProof="1">
                  <a:solidFill>
                    <a:srgbClr val="000000"/>
                  </a:solidFill>
                  <a:latin typeface="Courier New" charset="0"/>
                </a:rPr>
                <a:t>=</a:t>
              </a:r>
              <a:r>
                <a:rPr sz="900" noProof="1">
                  <a:solidFill>
                    <a:srgbClr val="000000"/>
                  </a:solidFill>
                  <a:latin typeface="Courier New" charset="0"/>
                </a:rPr>
                <a:t> </a:t>
              </a:r>
              <a:r>
                <a:rPr lang="en-US" sz="1600" noProof="1">
                  <a:solidFill>
                    <a:srgbClr val="000000"/>
                  </a:solidFill>
                  <a:latin typeface="Courier New" charset="0"/>
                </a:rPr>
                <a:t>createTestVector</a:t>
              </a:r>
              <a:r>
                <a:rPr sz="1600" noProof="1">
                  <a:solidFill>
                    <a:srgbClr val="000000"/>
                  </a:solidFill>
                  <a:latin typeface="Courier New" charset="0"/>
                </a:rPr>
                <a:t>();</a:t>
              </a:r>
            </a:p>
            <a:p>
              <a:pPr>
                <a:lnSpc>
                  <a:spcPct val="110000"/>
                </a:lnSpc>
              </a:pPr>
              <a:r>
                <a:rPr sz="1600" noProof="1">
                  <a:solidFill>
                    <a:srgbClr val="000000"/>
                  </a:solidFill>
                  <a:latin typeface="Courier New" charset="0"/>
                </a:rPr>
                <a:t>   </a:t>
              </a:r>
              <a:r>
                <a:rPr lang="en-US" sz="1600" noProof="1">
                  <a:solidFill>
                    <a:srgbClr val="000000"/>
                  </a:solidFill>
                  <a:latin typeface="Courier New" charset="0"/>
                </a:rPr>
                <a:t>sort(</a:t>
              </a:r>
              <a:r>
                <a:rPr sz="1600" noProof="1">
                  <a:solidFill>
                    <a:srgbClr val="000000"/>
                  </a:solidFill>
                  <a:latin typeface="Courier New" charset="0"/>
                </a:rPr>
                <a:t>vec);</a:t>
              </a:r>
            </a:p>
            <a:p>
              <a:pPr>
                <a:lnSpc>
                  <a:spcPct val="110000"/>
                </a:lnSpc>
              </a:pPr>
              <a:r>
                <a:rPr sz="1600" noProof="1">
                  <a:solidFill>
                    <a:srgbClr val="000000"/>
                  </a:solidFill>
                  <a:latin typeface="Courier New" charset="0"/>
                </a:rPr>
                <a:t>   return 0;</a:t>
              </a:r>
            </a:p>
            <a:p>
              <a:pPr>
                <a:lnSpc>
                  <a:spcPct val="110000"/>
                </a:lnSpc>
              </a:pPr>
              <a:r>
                <a:rPr sz="1600" noProof="1">
                  <a:solidFill>
                    <a:srgbClr val="000000"/>
                  </a:solidFill>
                  <a:latin typeface="Courier New" charset="0"/>
                </a:rPr>
                <a:t>}</a:t>
              </a:r>
            </a:p>
          </p:txBody>
        </p:sp>
        <p:sp>
          <p:nvSpPr>
            <p:cNvPr id="773176" name="Rectangle 56"/>
            <p:cNvSpPr>
              <a:spLocks noChangeArrowheads="1"/>
            </p:cNvSpPr>
            <p:nvPr/>
          </p:nvSpPr>
          <p:spPr bwMode="auto">
            <a:xfrm>
              <a:off x="4600" y="1528"/>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77" name="Text Box 57"/>
            <p:cNvSpPr txBox="1">
              <a:spLocks noChangeArrowheads="1"/>
            </p:cNvSpPr>
            <p:nvPr/>
          </p:nvSpPr>
          <p:spPr bwMode="auto">
            <a:xfrm>
              <a:off x="4576" y="1344"/>
              <a:ext cx="752" cy="212"/>
            </a:xfrm>
            <a:prstGeom prst="rect">
              <a:avLst/>
            </a:prstGeom>
            <a:noFill/>
            <a:ln w="9525">
              <a:noFill/>
              <a:miter lim="800000"/>
              <a:headEnd/>
              <a:tailEnd/>
            </a:ln>
            <a:effectLst/>
          </p:spPr>
          <p:txBody>
            <a:bodyPr>
              <a:prstTxWarp prst="textNoShape">
                <a:avLst/>
              </a:prstTxWarp>
              <a:spAutoFit/>
            </a:bodyPr>
            <a:lstStyle/>
            <a:p>
              <a:r>
                <a:rPr lang="en-US" sz="1600">
                  <a:solidFill>
                    <a:srgbClr val="000000"/>
                  </a:solidFill>
                  <a:latin typeface="Courier New" charset="0"/>
                </a:rPr>
                <a:t>vec</a:t>
              </a:r>
            </a:p>
          </p:txBody>
        </p:sp>
        <p:grpSp>
          <p:nvGrpSpPr>
            <p:cNvPr id="773624" name="Group 63"/>
            <p:cNvGrpSpPr>
              <a:grpSpLocks/>
            </p:cNvGrpSpPr>
            <p:nvPr/>
          </p:nvGrpSpPr>
          <p:grpSpPr bwMode="auto">
            <a:xfrm>
              <a:off x="384" y="995"/>
              <a:ext cx="5060" cy="1503"/>
              <a:chOff x="280" y="648"/>
              <a:chExt cx="5060" cy="1503"/>
            </a:xfrm>
          </p:grpSpPr>
          <p:sp>
            <p:nvSpPr>
              <p:cNvPr id="773184" name="Rectangle 64"/>
              <p:cNvSpPr>
                <a:spLocks noChangeArrowheads="1"/>
              </p:cNvSpPr>
              <p:nvPr/>
            </p:nvSpPr>
            <p:spPr bwMode="auto">
              <a:xfrm>
                <a:off x="280" y="648"/>
                <a:ext cx="5060" cy="1503"/>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85" name="Text Box 65"/>
              <p:cNvSpPr txBox="1">
                <a:spLocks noChangeArrowheads="1"/>
              </p:cNvSpPr>
              <p:nvPr/>
            </p:nvSpPr>
            <p:spPr bwMode="auto">
              <a:xfrm>
                <a:off x="352" y="672"/>
                <a:ext cx="4905" cy="1072"/>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a:solidFill>
                      <a:srgbClr val="000000"/>
                    </a:solidFill>
                    <a:latin typeface="Courier New" charset="0"/>
                  </a:rPr>
                  <a:t>void </a:t>
                </a:r>
                <a:r>
                  <a:rPr lang="en-US" sz="1600" dirty="0" err="1">
                    <a:solidFill>
                      <a:srgbClr val="000000"/>
                    </a:solidFill>
                    <a:latin typeface="Courier New" charset="0"/>
                  </a:rPr>
                  <a:t>sort(Vector</a:t>
                </a:r>
                <a:r>
                  <a:rPr lang="en-US" sz="1600" dirty="0">
                    <a:solidFill>
                      <a:srgbClr val="000000"/>
                    </a:solidFill>
                    <a:latin typeface="Courier New" charset="0"/>
                  </a:rPr>
                  <a:t>&lt;</a:t>
                </a:r>
                <a:r>
                  <a:rPr lang="en-US" sz="1600" dirty="0" err="1">
                    <a:solidFill>
                      <a:srgbClr val="000000"/>
                    </a:solidFill>
                    <a:latin typeface="Courier New" charset="0"/>
                  </a:rPr>
                  <a:t>int</a:t>
                </a:r>
                <a:r>
                  <a:rPr lang="en-US" sz="1600" dirty="0">
                    <a:solidFill>
                      <a:srgbClr val="000000"/>
                    </a:solidFill>
                    <a:latin typeface="Courier New" charset="0"/>
                  </a:rPr>
                  <a:t>&gt; &amp; </a:t>
                </a:r>
                <a:r>
                  <a:rPr lang="en-US" sz="1600" dirty="0" err="1">
                    <a:solidFill>
                      <a:srgbClr val="000000"/>
                    </a:solidFill>
                    <a:latin typeface="Courier New" charset="0"/>
                  </a:rPr>
                  <a:t>vec</a:t>
                </a: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   for (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lh</a:t>
                </a:r>
                <a:r>
                  <a:rPr lang="en-US" sz="1600" dirty="0">
                    <a:solidFill>
                      <a:srgbClr val="000000"/>
                    </a:solidFill>
                    <a:latin typeface="Courier New" charset="0"/>
                  </a:rPr>
                  <a:t> = 0 ; </a:t>
                </a:r>
                <a:r>
                  <a:rPr lang="en-US" sz="1600" dirty="0" err="1">
                    <a:solidFill>
                      <a:srgbClr val="000000"/>
                    </a:solidFill>
                    <a:latin typeface="Courier New" charset="0"/>
                  </a:rPr>
                  <a:t>lh</a:t>
                </a:r>
                <a:r>
                  <a:rPr lang="en-US" sz="1600" dirty="0">
                    <a:solidFill>
                      <a:srgbClr val="000000"/>
                    </a:solidFill>
                    <a:latin typeface="Courier New" charset="0"/>
                  </a:rPr>
                  <a:t> &lt; </a:t>
                </a:r>
                <a:r>
                  <a:rPr lang="en-US" sz="1600" dirty="0" err="1">
                    <a:solidFill>
                      <a:srgbClr val="000000"/>
                    </a:solidFill>
                    <a:latin typeface="Courier New" charset="0"/>
                  </a:rPr>
                  <a:t>vec.size</a:t>
                </a:r>
                <a:r>
                  <a:rPr lang="en-US" sz="1600" dirty="0">
                    <a:solidFill>
                      <a:srgbClr val="000000"/>
                    </a:solidFill>
                    <a:latin typeface="Courier New" charset="0"/>
                  </a:rPr>
                  <a:t>() ; </a:t>
                </a:r>
                <a:r>
                  <a:rPr lang="en-US" sz="1600" dirty="0" err="1">
                    <a:solidFill>
                      <a:srgbClr val="000000"/>
                    </a:solidFill>
                    <a:latin typeface="Courier New" charset="0"/>
                  </a:rPr>
                  <a:t>lh</a:t>
                </a:r>
                <a:r>
                  <a:rPr lang="en-US" sz="1600" dirty="0">
                    <a:solidFill>
                      <a:srgbClr val="000000"/>
                    </a:solidFill>
                    <a:latin typeface="Courier New" charset="0"/>
                  </a:rPr>
                  <a:t>++ )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rh</a:t>
                </a:r>
                <a:r>
                  <a:rPr lang="en-US" sz="1600" dirty="0">
                    <a:solidFill>
                      <a:srgbClr val="000000"/>
                    </a:solidFill>
                    <a:latin typeface="Courier New" charset="0"/>
                  </a:rPr>
                  <a:t> = </a:t>
                </a:r>
                <a:r>
                  <a:rPr lang="en-US" sz="1600" dirty="0" err="1">
                    <a:solidFill>
                      <a:srgbClr val="000000"/>
                    </a:solidFill>
                    <a:latin typeface="Courier New" charset="0"/>
                  </a:rPr>
                  <a:t>findSmallest(vec</a:t>
                </a:r>
                <a:r>
                  <a:rPr lang="en-US" sz="1600" dirty="0">
                    <a:solidFill>
                      <a:srgbClr val="000000"/>
                    </a:solidFill>
                    <a:latin typeface="Courier New" charset="0"/>
                  </a:rPr>
                  <a:t>, </a:t>
                </a:r>
                <a:r>
                  <a:rPr lang="en-US" sz="1600" dirty="0" err="1">
                    <a:solidFill>
                      <a:srgbClr val="000000"/>
                    </a:solidFill>
                    <a:latin typeface="Courier New" charset="0"/>
                  </a:rPr>
                  <a:t>lh</a:t>
                </a:r>
                <a:r>
                  <a:rPr lang="en-US" sz="1600" dirty="0">
                    <a:solidFill>
                      <a:srgbClr val="000000"/>
                    </a:solidFill>
                    <a:latin typeface="Courier New" charset="0"/>
                  </a:rPr>
                  <a:t>, </a:t>
                </a:r>
                <a:r>
                  <a:rPr lang="en-US" sz="1600" dirty="0" err="1">
                    <a:solidFill>
                      <a:srgbClr val="000000"/>
                    </a:solidFill>
                    <a:latin typeface="Courier New" charset="0"/>
                  </a:rPr>
                  <a:t>vec.size</a:t>
                </a:r>
                <a:r>
                  <a:rPr lang="en-US" sz="1600" dirty="0">
                    <a:solidFill>
                      <a:srgbClr val="000000"/>
                    </a:solidFill>
                    <a:latin typeface="Courier New" charset="0"/>
                  </a:rPr>
                  <a:t>() - 1);</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swap(vec[lh</a:t>
                </a:r>
                <a:r>
                  <a:rPr lang="en-US" sz="1600" dirty="0">
                    <a:solidFill>
                      <a:srgbClr val="000000"/>
                    </a:solidFill>
                    <a:latin typeface="Courier New" charset="0"/>
                  </a:rPr>
                  <a:t>], </a:t>
                </a:r>
                <a:r>
                  <a:rPr lang="en-US" sz="1600" dirty="0" err="1">
                    <a:solidFill>
                      <a:srgbClr val="000000"/>
                    </a:solidFill>
                    <a:latin typeface="Courier New" charset="0"/>
                  </a:rPr>
                  <a:t>vec[rh</a:t>
                </a:r>
                <a:r>
                  <a:rPr lang="en-US" sz="1600" dirty="0">
                    <a:solidFill>
                      <a:srgbClr val="000000"/>
                    </a:solidFill>
                    <a:latin typeface="Courier New" charset="0"/>
                  </a:rPr>
                  <a: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a:t>
                </a:r>
              </a:p>
            </p:txBody>
          </p:sp>
          <p:sp>
            <p:nvSpPr>
              <p:cNvPr id="773186" name="Rectangle 66"/>
              <p:cNvSpPr>
                <a:spLocks noChangeArrowheads="1"/>
              </p:cNvSpPr>
              <p:nvPr/>
            </p:nvSpPr>
            <p:spPr bwMode="auto">
              <a:xfrm>
                <a:off x="3856"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algn="ctr">
                  <a:lnSpc>
                    <a:spcPct val="110000"/>
                  </a:lnSpc>
                </a:pPr>
                <a:endParaRPr lang="en-GB" sz="2400" b="0">
                  <a:solidFill>
                    <a:srgbClr val="000000"/>
                  </a:solidFill>
                </a:endParaRPr>
              </a:p>
            </p:txBody>
          </p:sp>
          <p:sp>
            <p:nvSpPr>
              <p:cNvPr id="773187" name="Text Box 67"/>
              <p:cNvSpPr txBox="1">
                <a:spLocks noChangeArrowheads="1"/>
              </p:cNvSpPr>
              <p:nvPr/>
            </p:nvSpPr>
            <p:spPr bwMode="auto">
              <a:xfrm>
                <a:off x="3832" y="1616"/>
                <a:ext cx="680" cy="227"/>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a:solidFill>
                      <a:srgbClr val="000000"/>
                    </a:solidFill>
                    <a:latin typeface="Courier New" charset="0"/>
                  </a:rPr>
                  <a:t>rh</a:t>
                </a:r>
              </a:p>
            </p:txBody>
          </p:sp>
          <p:sp>
            <p:nvSpPr>
              <p:cNvPr id="773188" name="Rectangle 68"/>
              <p:cNvSpPr>
                <a:spLocks noChangeArrowheads="1"/>
              </p:cNvSpPr>
              <p:nvPr/>
            </p:nvSpPr>
            <p:spPr bwMode="auto">
              <a:xfrm>
                <a:off x="4600"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89" name="Text Box 69"/>
              <p:cNvSpPr txBox="1">
                <a:spLocks noChangeArrowheads="1"/>
              </p:cNvSpPr>
              <p:nvPr/>
            </p:nvSpPr>
            <p:spPr bwMode="auto">
              <a:xfrm>
                <a:off x="4576" y="1616"/>
                <a:ext cx="752" cy="227"/>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a:solidFill>
                      <a:srgbClr val="000000"/>
                    </a:solidFill>
                    <a:latin typeface="Courier New" charset="0"/>
                  </a:rPr>
                  <a:t>vec</a:t>
                </a:r>
              </a:p>
            </p:txBody>
          </p:sp>
          <p:sp>
            <p:nvSpPr>
              <p:cNvPr id="773190" name="Rectangle 70"/>
              <p:cNvSpPr>
                <a:spLocks noChangeArrowheads="1"/>
              </p:cNvSpPr>
              <p:nvPr/>
            </p:nvSpPr>
            <p:spPr bwMode="auto">
              <a:xfrm>
                <a:off x="3120"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773191" name="Text Box 71"/>
              <p:cNvSpPr txBox="1">
                <a:spLocks noChangeArrowheads="1"/>
              </p:cNvSpPr>
              <p:nvPr/>
            </p:nvSpPr>
            <p:spPr bwMode="auto">
              <a:xfrm>
                <a:off x="3096" y="1617"/>
                <a:ext cx="680" cy="227"/>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err="1">
                    <a:solidFill>
                      <a:srgbClr val="000000"/>
                    </a:solidFill>
                    <a:latin typeface="Courier New" charset="0"/>
                  </a:rPr>
                  <a:t>lh</a:t>
                </a:r>
                <a:endParaRPr lang="en-US" sz="1600" dirty="0">
                  <a:solidFill>
                    <a:srgbClr val="000000"/>
                  </a:solidFill>
                  <a:latin typeface="Courier New" charset="0"/>
                </a:endParaRPr>
              </a:p>
            </p:txBody>
          </p:sp>
        </p:grpSp>
        <p:grpSp>
          <p:nvGrpSpPr>
            <p:cNvPr id="773627" name="Group 75"/>
            <p:cNvGrpSpPr>
              <a:grpSpLocks/>
            </p:cNvGrpSpPr>
            <p:nvPr/>
          </p:nvGrpSpPr>
          <p:grpSpPr bwMode="auto">
            <a:xfrm>
              <a:off x="776" y="2251"/>
              <a:ext cx="4279" cy="966"/>
              <a:chOff x="776" y="2251"/>
              <a:chExt cx="4279" cy="966"/>
            </a:xfrm>
          </p:grpSpPr>
          <p:sp>
            <p:nvSpPr>
              <p:cNvPr id="773196" name="Oval 76"/>
              <p:cNvSpPr>
                <a:spLocks noChangeArrowheads="1"/>
              </p:cNvSpPr>
              <p:nvPr/>
            </p:nvSpPr>
            <p:spPr bwMode="auto">
              <a:xfrm>
                <a:off x="5008" y="2251"/>
                <a:ext cx="47" cy="47"/>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endParaRPr lang="en-US">
                  <a:solidFill>
                    <a:srgbClr val="000000"/>
                  </a:solidFill>
                </a:endParaRPr>
              </a:p>
            </p:txBody>
          </p:sp>
          <p:cxnSp>
            <p:nvCxnSpPr>
              <p:cNvPr id="773197" name="AutoShape 77"/>
              <p:cNvCxnSpPr>
                <a:cxnSpLocks noChangeShapeType="1"/>
                <a:stCxn id="773196" idx="4"/>
                <a:endCxn id="773145" idx="1"/>
              </p:cNvCxnSpPr>
              <p:nvPr/>
            </p:nvCxnSpPr>
            <p:spPr bwMode="auto">
              <a:xfrm rot="5400000">
                <a:off x="2444" y="630"/>
                <a:ext cx="919" cy="4256"/>
              </a:xfrm>
              <a:prstGeom prst="bentConnector4">
                <a:avLst>
                  <a:gd name="adj1" fmla="val 55225"/>
                  <a:gd name="adj2" fmla="val 103384"/>
                </a:avLst>
              </a:prstGeom>
              <a:noFill/>
              <a:ln w="9525">
                <a:solidFill>
                  <a:schemeClr val="tx1"/>
                </a:solidFill>
                <a:miter lim="800000"/>
                <a:headEnd/>
                <a:tailEnd type="triangle" w="med" len="med"/>
              </a:ln>
              <a:effectLst/>
            </p:spPr>
          </p:cxn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773615"/>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499"/>
                                          </p:stCondLst>
                                        </p:cTn>
                                        <p:tgtEl>
                                          <p:spTgt spid="773578"/>
                                        </p:tgtEl>
                                        <p:attrNameLst>
                                          <p:attrName>style.visibility</p:attrName>
                                        </p:attrNameLst>
                                      </p:cBhvr>
                                      <p:to>
                                        <p:strVal val="visible"/>
                                      </p:to>
                                    </p:set>
                                  </p:childTnLst>
                                  <p:subTnLst>
                                    <p:set>
                                      <p:cBhvr override="childStyle">
                                        <p:cTn dur="1" fill="hold" display="0" masterRel="nextClick" afterEffect="1"/>
                                        <p:tgtEl>
                                          <p:spTgt spid="773578"/>
                                        </p:tgtEl>
                                        <p:attrNameLst>
                                          <p:attrName>style.visibility</p:attrName>
                                        </p:attrNameLst>
                                      </p:cBhvr>
                                      <p:to>
                                        <p:strVal val="hidden"/>
                                      </p:to>
                                    </p:set>
                                  </p:sub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3"/>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773542"/>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773543"/>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773544"/>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773545"/>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773546"/>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773547"/>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773548"/>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773549"/>
                                        </p:tgtEl>
                                        <p:attrNameLst>
                                          <p:attrName>style.visibility</p:attrName>
                                        </p:attrNameLst>
                                      </p:cBhvr>
                                      <p:to>
                                        <p:strVal val="visible"/>
                                      </p:to>
                                    </p:set>
                                  </p:childTnLst>
                                </p:cTn>
                              </p:par>
                              <p:par>
                                <p:cTn id="32" presetID="1" presetClass="entr" presetSubtype="0" fill="hold" nodeType="withEffect">
                                  <p:stCondLst>
                                    <p:cond delay="0"/>
                                  </p:stCondLst>
                                  <p:childTnLst>
                                    <p:set>
                                      <p:cBhvr>
                                        <p:cTn id="33" dur="1" fill="hold">
                                          <p:stCondLst>
                                            <p:cond delay="0"/>
                                          </p:stCondLst>
                                        </p:cTn>
                                        <p:tgtEl>
                                          <p:spTgt spid="773550"/>
                                        </p:tgtEl>
                                        <p:attrNameLst>
                                          <p:attrName>style.visibility</p:attrName>
                                        </p:attrNameLst>
                                      </p:cBhvr>
                                      <p:to>
                                        <p:strVal val="visible"/>
                                      </p:to>
                                    </p:set>
                                  </p:childTnLst>
                                </p:cTn>
                              </p:par>
                              <p:par>
                                <p:cTn id="34" presetID="1" presetClass="entr" presetSubtype="0" fill="hold" nodeType="withEffect">
                                  <p:stCondLst>
                                    <p:cond delay="0"/>
                                  </p:stCondLst>
                                  <p:childTnLst>
                                    <p:set>
                                      <p:cBhvr>
                                        <p:cTn id="35" dur="1" fill="hold">
                                          <p:stCondLst>
                                            <p:cond delay="0"/>
                                          </p:stCondLst>
                                        </p:cTn>
                                        <p:tgtEl>
                                          <p:spTgt spid="773551"/>
                                        </p:tgtEl>
                                        <p:attrNameLst>
                                          <p:attrName>style.visibility</p:attrName>
                                        </p:attrNameLst>
                                      </p:cBhvr>
                                      <p:to>
                                        <p:strVal val="visible"/>
                                      </p:to>
                                    </p:set>
                                  </p:childTnLst>
                                </p:cTn>
                              </p:par>
                              <p:par>
                                <p:cTn id="36" presetID="1" presetClass="entr" presetSubtype="0" fill="hold" nodeType="withEffect">
                                  <p:stCondLst>
                                    <p:cond delay="0"/>
                                  </p:stCondLst>
                                  <p:childTnLst>
                                    <p:set>
                                      <p:cBhvr>
                                        <p:cTn id="37" dur="1" fill="hold">
                                          <p:stCondLst>
                                            <p:cond delay="0"/>
                                          </p:stCondLst>
                                        </p:cTn>
                                        <p:tgtEl>
                                          <p:spTgt spid="4"/>
                                        </p:tgtEl>
                                        <p:attrNameLst>
                                          <p:attrName>style.visibility</p:attrName>
                                        </p:attrNameLst>
                                      </p:cBhvr>
                                      <p:to>
                                        <p:strVal val="visible"/>
                                      </p:to>
                                    </p:set>
                                  </p:childTnLst>
                                </p:cTn>
                              </p:par>
                            </p:childTnLst>
                          </p:cTn>
                        </p:par>
                        <p:par>
                          <p:cTn id="38" fill="hold">
                            <p:stCondLst>
                              <p:cond delay="0"/>
                            </p:stCondLst>
                            <p:childTnLst>
                              <p:par>
                                <p:cTn id="39" presetID="1" presetClass="entr" presetSubtype="0" fill="hold" grpId="0" nodeType="afterEffect">
                                  <p:stCondLst>
                                    <p:cond delay="0"/>
                                  </p:stCondLst>
                                  <p:childTnLst>
                                    <p:set>
                                      <p:cBhvr>
                                        <p:cTn id="40" dur="1" fill="hold">
                                          <p:stCondLst>
                                            <p:cond delay="499"/>
                                          </p:stCondLst>
                                        </p:cTn>
                                        <p:tgtEl>
                                          <p:spTgt spid="773579"/>
                                        </p:tgtEl>
                                        <p:attrNameLst>
                                          <p:attrName>style.visibility</p:attrName>
                                        </p:attrNameLst>
                                      </p:cBhvr>
                                      <p:to>
                                        <p:strVal val="visible"/>
                                      </p:to>
                                    </p:set>
                                  </p:childTnLst>
                                  <p:subTnLst>
                                    <p:set>
                                      <p:cBhvr override="childStyle">
                                        <p:cTn dur="1" fill="hold" display="0" masterRel="nextClick" afterEffect="1"/>
                                        <p:tgtEl>
                                          <p:spTgt spid="773579"/>
                                        </p:tgtEl>
                                        <p:attrNameLst>
                                          <p:attrName>style.visibility</p:attrName>
                                        </p:attrNameLst>
                                      </p:cBhvr>
                                      <p:to>
                                        <p:strVal val="hidden"/>
                                      </p:to>
                                    </p:set>
                                  </p:subTnLst>
                                </p:cTn>
                              </p:par>
                            </p:childTnLst>
                          </p:cTn>
                        </p:par>
                      </p:childTnLst>
                    </p:cTn>
                  </p:par>
                  <p:par>
                    <p:cTn id="41" fill="hold">
                      <p:stCondLst>
                        <p:cond delay="indefinite"/>
                      </p:stCondLst>
                      <p:childTnLst>
                        <p:par>
                          <p:cTn id="42" fill="hold">
                            <p:stCondLst>
                              <p:cond delay="0"/>
                            </p:stCondLst>
                            <p:childTnLst>
                              <p:par>
                                <p:cTn id="43" presetID="2" presetClass="entr" presetSubtype="6" fill="hold" nodeType="clickEffect">
                                  <p:stCondLst>
                                    <p:cond delay="0"/>
                                  </p:stCondLst>
                                  <p:childTnLst>
                                    <p:set>
                                      <p:cBhvr>
                                        <p:cTn id="44" dur="1" fill="hold">
                                          <p:stCondLst>
                                            <p:cond delay="0"/>
                                          </p:stCondLst>
                                        </p:cTn>
                                        <p:tgtEl>
                                          <p:spTgt spid="5"/>
                                        </p:tgtEl>
                                        <p:attrNameLst>
                                          <p:attrName>style.visibility</p:attrName>
                                        </p:attrNameLst>
                                      </p:cBhvr>
                                      <p:to>
                                        <p:strVal val="visible"/>
                                      </p:to>
                                    </p:set>
                                    <p:anim calcmode="lin" valueType="num">
                                      <p:cBhvr additive="base">
                                        <p:cTn id="45" dur="500" fill="hold"/>
                                        <p:tgtEl>
                                          <p:spTgt spid="5"/>
                                        </p:tgtEl>
                                        <p:attrNameLst>
                                          <p:attrName>ppt_x</p:attrName>
                                        </p:attrNameLst>
                                      </p:cBhvr>
                                      <p:tavLst>
                                        <p:tav tm="0">
                                          <p:val>
                                            <p:strVal val="1+#ppt_w/2"/>
                                          </p:val>
                                        </p:tav>
                                        <p:tav tm="100000">
                                          <p:val>
                                            <p:strVal val="#ppt_x"/>
                                          </p:val>
                                        </p:tav>
                                      </p:tavLst>
                                    </p:anim>
                                    <p:anim calcmode="lin" valueType="num">
                                      <p:cBhvr additive="base">
                                        <p:cTn id="46" dur="500" fill="hold"/>
                                        <p:tgtEl>
                                          <p:spTgt spid="5"/>
                                        </p:tgtEl>
                                        <p:attrNameLst>
                                          <p:attrName>ppt_y</p:attrName>
                                        </p:attrNameLst>
                                      </p:cBhvr>
                                      <p:tavLst>
                                        <p:tav tm="0">
                                          <p:val>
                                            <p:strVal val="1+#ppt_h/2"/>
                                          </p:val>
                                        </p:tav>
                                        <p:tav tm="100000">
                                          <p:val>
                                            <p:strVal val="#ppt_y"/>
                                          </p:val>
                                        </p:tav>
                                      </p:tavLst>
                                    </p:anim>
                                  </p:childTnLst>
                                </p:cTn>
                              </p:par>
                              <p:par>
                                <p:cTn id="47" presetID="1" presetClass="exit" presetSubtype="0" fill="hold" nodeType="withEffect">
                                  <p:stCondLst>
                                    <p:cond delay="0"/>
                                  </p:stCondLst>
                                  <p:childTnLst>
                                    <p:set>
                                      <p:cBhvr>
                                        <p:cTn id="48" dur="1" fill="hold">
                                          <p:stCondLst>
                                            <p:cond delay="0"/>
                                          </p:stCondLst>
                                        </p:cTn>
                                        <p:tgtEl>
                                          <p:spTgt spid="4"/>
                                        </p:tgtEl>
                                        <p:attrNameLst>
                                          <p:attrName>style.visibility</p:attrName>
                                        </p:attrNameLst>
                                      </p:cBhvr>
                                      <p:to>
                                        <p:strVal val="hidden"/>
                                      </p:to>
                                    </p:set>
                                  </p:childTnLst>
                                </p:cTn>
                              </p:par>
                            </p:childTnLst>
                          </p:cTn>
                        </p:par>
                        <p:par>
                          <p:cTn id="49" fill="hold">
                            <p:stCondLst>
                              <p:cond delay="500"/>
                            </p:stCondLst>
                            <p:childTnLst>
                              <p:par>
                                <p:cTn id="50" presetID="1" presetClass="entr" presetSubtype="0" fill="hold" nodeType="afterEffect">
                                  <p:stCondLst>
                                    <p:cond delay="0"/>
                                  </p:stCondLst>
                                  <p:childTnLst>
                                    <p:set>
                                      <p:cBhvr>
                                        <p:cTn id="51" dur="1" fill="hold">
                                          <p:stCondLst>
                                            <p:cond delay="0"/>
                                          </p:stCondLst>
                                        </p:cTn>
                                        <p:tgtEl>
                                          <p:spTgt spid="6"/>
                                        </p:tgtEl>
                                        <p:attrNameLst>
                                          <p:attrName>style.visibility</p:attrName>
                                        </p:attrNameLst>
                                      </p:cBhvr>
                                      <p:to>
                                        <p:strVal val="visible"/>
                                      </p:to>
                                    </p:set>
                                  </p:childTnLst>
                                </p:cTn>
                              </p:par>
                            </p:childTnLst>
                          </p:cTn>
                        </p:par>
                        <p:par>
                          <p:cTn id="52" fill="hold">
                            <p:stCondLst>
                              <p:cond delay="500"/>
                            </p:stCondLst>
                            <p:childTnLst>
                              <p:par>
                                <p:cTn id="53" presetID="1" presetClass="entr" presetSubtype="0" fill="hold" grpId="0" nodeType="afterEffect">
                                  <p:stCondLst>
                                    <p:cond delay="0"/>
                                  </p:stCondLst>
                                  <p:childTnLst>
                                    <p:set>
                                      <p:cBhvr>
                                        <p:cTn id="54" dur="1" fill="hold">
                                          <p:stCondLst>
                                            <p:cond delay="499"/>
                                          </p:stCondLst>
                                        </p:cTn>
                                        <p:tgtEl>
                                          <p:spTgt spid="773589"/>
                                        </p:tgtEl>
                                        <p:attrNameLst>
                                          <p:attrName>style.visibility</p:attrName>
                                        </p:attrNameLst>
                                      </p:cBhvr>
                                      <p:to>
                                        <p:strVal val="visible"/>
                                      </p:to>
                                    </p:set>
                                  </p:childTnLst>
                                  <p:subTnLst>
                                    <p:set>
                                      <p:cBhvr override="childStyle">
                                        <p:cTn dur="1" fill="hold" display="0" masterRel="nextClick" afterEffect="1"/>
                                        <p:tgtEl>
                                          <p:spTgt spid="773589"/>
                                        </p:tgtEl>
                                        <p:attrNameLst>
                                          <p:attrName>style.visibility</p:attrName>
                                        </p:attrNameLst>
                                      </p:cBhvr>
                                      <p:to>
                                        <p:strVal val="hidden"/>
                                      </p:to>
                                    </p:set>
                                  </p:sub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499"/>
                                          </p:stCondLst>
                                        </p:cTn>
                                        <p:tgtEl>
                                          <p:spTgt spid="773590"/>
                                        </p:tgtEl>
                                        <p:attrNameLst>
                                          <p:attrName>style.visibility</p:attrName>
                                        </p:attrNameLst>
                                      </p:cBhvr>
                                      <p:to>
                                        <p:strVal val="visible"/>
                                      </p:to>
                                    </p:set>
                                  </p:childTnLst>
                                  <p:subTnLst>
                                    <p:set>
                                      <p:cBhvr override="childStyle">
                                        <p:cTn dur="1" fill="hold" display="0" masterRel="nextClick" afterEffect="1"/>
                                        <p:tgtEl>
                                          <p:spTgt spid="773590"/>
                                        </p:tgtEl>
                                        <p:attrNameLst>
                                          <p:attrName>style.visibility</p:attrName>
                                        </p:attrNameLst>
                                      </p:cBhvr>
                                      <p:to>
                                        <p:strVal val="hidden"/>
                                      </p:to>
                                    </p:set>
                                  </p:sub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7"/>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773552"/>
                                        </p:tgtEl>
                                        <p:attrNameLst>
                                          <p:attrName>style.visibility</p:attrName>
                                        </p:attrNameLst>
                                      </p:cBhvr>
                                      <p:to>
                                        <p:strVal val="visible"/>
                                      </p:to>
                                    </p:set>
                                  </p:childTnLst>
                                </p:cTn>
                              </p:par>
                            </p:childTnLst>
                          </p:cTn>
                        </p:par>
                        <p:par>
                          <p:cTn id="65" fill="hold">
                            <p:stCondLst>
                              <p:cond delay="0"/>
                            </p:stCondLst>
                            <p:childTnLst>
                              <p:par>
                                <p:cTn id="66" presetID="1" presetClass="entr" presetSubtype="0" fill="hold" grpId="0" nodeType="afterEffect">
                                  <p:stCondLst>
                                    <p:cond delay="0"/>
                                  </p:stCondLst>
                                  <p:childTnLst>
                                    <p:set>
                                      <p:cBhvr>
                                        <p:cTn id="67" dur="1" fill="hold">
                                          <p:stCondLst>
                                            <p:cond delay="499"/>
                                          </p:stCondLst>
                                        </p:cTn>
                                        <p:tgtEl>
                                          <p:spTgt spid="773591"/>
                                        </p:tgtEl>
                                        <p:attrNameLst>
                                          <p:attrName>style.visibility</p:attrName>
                                        </p:attrNameLst>
                                      </p:cBhvr>
                                      <p:to>
                                        <p:strVal val="visible"/>
                                      </p:to>
                                    </p:set>
                                  </p:childTnLst>
                                  <p:subTnLst>
                                    <p:set>
                                      <p:cBhvr override="childStyle">
                                        <p:cTn dur="1" fill="hold" display="0" masterRel="nextClick" afterEffect="1"/>
                                        <p:tgtEl>
                                          <p:spTgt spid="773591"/>
                                        </p:tgtEl>
                                        <p:attrNameLst>
                                          <p:attrName>style.visibility</p:attrName>
                                        </p:attrNameLst>
                                      </p:cBhvr>
                                      <p:to>
                                        <p:strVal val="hidden"/>
                                      </p:to>
                                    </p:set>
                                  </p:subTnLst>
                                </p:cTn>
                              </p:par>
                            </p:childTnLst>
                          </p:cTn>
                        </p:par>
                      </p:childTnLst>
                    </p:cTn>
                  </p:par>
                  <p:par>
                    <p:cTn id="68" fill="hold">
                      <p:stCondLst>
                        <p:cond delay="indefinite"/>
                      </p:stCondLst>
                      <p:childTnLst>
                        <p:par>
                          <p:cTn id="69" fill="hold">
                            <p:stCondLst>
                              <p:cond delay="0"/>
                            </p:stCondLst>
                            <p:childTnLst>
                              <p:par>
                                <p:cTn id="70" presetID="1" presetClass="entr" presetSubtype="0" fill="hold" grpId="0" nodeType="clickEffect">
                                  <p:stCondLst>
                                    <p:cond delay="0"/>
                                  </p:stCondLst>
                                  <p:childTnLst>
                                    <p:set>
                                      <p:cBhvr>
                                        <p:cTn id="71" dur="1" fill="hold">
                                          <p:stCondLst>
                                            <p:cond delay="499"/>
                                          </p:stCondLst>
                                        </p:cTn>
                                        <p:tgtEl>
                                          <p:spTgt spid="773597"/>
                                        </p:tgtEl>
                                        <p:attrNameLst>
                                          <p:attrName>style.visibility</p:attrName>
                                        </p:attrNameLst>
                                      </p:cBhvr>
                                      <p:to>
                                        <p:strVal val="visible"/>
                                      </p:to>
                                    </p:set>
                                  </p:childTnLst>
                                  <p:subTnLst>
                                    <p:set>
                                      <p:cBhvr override="childStyle">
                                        <p:cTn dur="1" fill="hold" display="0" masterRel="nextClick" afterEffect="1"/>
                                        <p:tgtEl>
                                          <p:spTgt spid="773597"/>
                                        </p:tgtEl>
                                        <p:attrNameLst>
                                          <p:attrName>style.visibility</p:attrName>
                                        </p:attrNameLst>
                                      </p:cBhvr>
                                      <p:to>
                                        <p:strVal val="hidden"/>
                                      </p:to>
                                    </p:set>
                                  </p:subTnLst>
                                </p:cTn>
                              </p:par>
                            </p:childTnLst>
                          </p:cTn>
                        </p:par>
                      </p:childTnLst>
                    </p:cTn>
                  </p:par>
                  <p:par>
                    <p:cTn id="72" fill="hold">
                      <p:stCondLst>
                        <p:cond delay="indefinite"/>
                      </p:stCondLst>
                      <p:childTnLst>
                        <p:par>
                          <p:cTn id="73" fill="hold">
                            <p:stCondLst>
                              <p:cond delay="0"/>
                            </p:stCondLst>
                            <p:childTnLst>
                              <p:par>
                                <p:cTn id="74" presetID="1" presetClass="entr" presetSubtype="0" fill="hold" grpId="0" nodeType="clickEffect">
                                  <p:stCondLst>
                                    <p:cond delay="0"/>
                                  </p:stCondLst>
                                  <p:childTnLst>
                                    <p:set>
                                      <p:cBhvr>
                                        <p:cTn id="75" dur="1" fill="hold">
                                          <p:stCondLst>
                                            <p:cond delay="0"/>
                                          </p:stCondLst>
                                        </p:cTn>
                                        <p:tgtEl>
                                          <p:spTgt spid="773598"/>
                                        </p:tgtEl>
                                        <p:attrNameLst>
                                          <p:attrName>style.visibility</p:attrName>
                                        </p:attrNameLst>
                                      </p:cBhvr>
                                      <p:to>
                                        <p:strVal val="visible"/>
                                      </p:to>
                                    </p:set>
                                  </p:childTnLst>
                                  <p:subTnLst>
                                    <p:set>
                                      <p:cBhvr override="childStyle">
                                        <p:cTn dur="1" fill="hold" display="0" masterRel="nextClick" afterEffect="1"/>
                                        <p:tgtEl>
                                          <p:spTgt spid="773598"/>
                                        </p:tgtEl>
                                        <p:attrNameLst>
                                          <p:attrName>style.visibility</p:attrName>
                                        </p:attrNameLst>
                                      </p:cBhvr>
                                      <p:to>
                                        <p:strVal val="hidden"/>
                                      </p:to>
                                    </p:set>
                                  </p:subTnLst>
                                </p:cTn>
                              </p:par>
                            </p:childTnLst>
                          </p:cTn>
                        </p:par>
                      </p:childTnLst>
                    </p:cTn>
                  </p:par>
                  <p:par>
                    <p:cTn id="76" fill="hold">
                      <p:stCondLst>
                        <p:cond delay="indefinite"/>
                      </p:stCondLst>
                      <p:childTnLst>
                        <p:par>
                          <p:cTn id="77" fill="hold">
                            <p:stCondLst>
                              <p:cond delay="0"/>
                            </p:stCondLst>
                            <p:childTnLst>
                              <p:par>
                                <p:cTn id="78" presetID="1" presetClass="exit" presetSubtype="0" fill="hold" nodeType="clickEffect">
                                  <p:stCondLst>
                                    <p:cond delay="0"/>
                                  </p:stCondLst>
                                  <p:childTnLst>
                                    <p:set>
                                      <p:cBhvr>
                                        <p:cTn id="79" dur="1" fill="hold">
                                          <p:stCondLst>
                                            <p:cond delay="0"/>
                                          </p:stCondLst>
                                        </p:cTn>
                                        <p:tgtEl>
                                          <p:spTgt spid="773552"/>
                                        </p:tgtEl>
                                        <p:attrNameLst>
                                          <p:attrName>style.visibility</p:attrName>
                                        </p:attrNameLst>
                                      </p:cBhvr>
                                      <p:to>
                                        <p:strVal val="hidden"/>
                                      </p:to>
                                    </p:set>
                                  </p:childTnLst>
                                </p:cTn>
                              </p:par>
                            </p:childTnLst>
                          </p:cTn>
                        </p:par>
                        <p:par>
                          <p:cTn id="80" fill="hold">
                            <p:stCondLst>
                              <p:cond delay="0"/>
                            </p:stCondLst>
                            <p:childTnLst>
                              <p:par>
                                <p:cTn id="81" presetID="2" presetClass="entr" presetSubtype="6" fill="hold" nodeType="afterEffect">
                                  <p:stCondLst>
                                    <p:cond delay="0"/>
                                  </p:stCondLst>
                                  <p:childTnLst>
                                    <p:set>
                                      <p:cBhvr>
                                        <p:cTn id="82" dur="1" fill="hold">
                                          <p:stCondLst>
                                            <p:cond delay="0"/>
                                          </p:stCondLst>
                                        </p:cTn>
                                        <p:tgtEl>
                                          <p:spTgt spid="23"/>
                                        </p:tgtEl>
                                        <p:attrNameLst>
                                          <p:attrName>style.visibility</p:attrName>
                                        </p:attrNameLst>
                                      </p:cBhvr>
                                      <p:to>
                                        <p:strVal val="visible"/>
                                      </p:to>
                                    </p:set>
                                    <p:anim calcmode="lin" valueType="num">
                                      <p:cBhvr additive="base">
                                        <p:cTn id="83" dur="500" fill="hold"/>
                                        <p:tgtEl>
                                          <p:spTgt spid="23"/>
                                        </p:tgtEl>
                                        <p:attrNameLst>
                                          <p:attrName>ppt_x</p:attrName>
                                        </p:attrNameLst>
                                      </p:cBhvr>
                                      <p:tavLst>
                                        <p:tav tm="0">
                                          <p:val>
                                            <p:strVal val="1+#ppt_w/2"/>
                                          </p:val>
                                        </p:tav>
                                        <p:tav tm="100000">
                                          <p:val>
                                            <p:strVal val="#ppt_x"/>
                                          </p:val>
                                        </p:tav>
                                      </p:tavLst>
                                    </p:anim>
                                    <p:anim calcmode="lin" valueType="num">
                                      <p:cBhvr additive="base">
                                        <p:cTn id="84" dur="500" fill="hold"/>
                                        <p:tgtEl>
                                          <p:spTgt spid="23"/>
                                        </p:tgtEl>
                                        <p:attrNameLst>
                                          <p:attrName>ppt_y</p:attrName>
                                        </p:attrNameLst>
                                      </p:cBhvr>
                                      <p:tavLst>
                                        <p:tav tm="0">
                                          <p:val>
                                            <p:strVal val="1+#ppt_h/2"/>
                                          </p:val>
                                        </p:tav>
                                        <p:tav tm="100000">
                                          <p:val>
                                            <p:strVal val="#ppt_y"/>
                                          </p:val>
                                        </p:tav>
                                      </p:tavLst>
                                    </p:anim>
                                  </p:childTnLst>
                                </p:cTn>
                              </p:par>
                              <p:par>
                                <p:cTn id="85" presetID="1" presetClass="exit" presetSubtype="0" fill="hold" nodeType="withEffect">
                                  <p:stCondLst>
                                    <p:cond delay="0"/>
                                  </p:stCondLst>
                                  <p:childTnLst>
                                    <p:set>
                                      <p:cBhvr>
                                        <p:cTn id="86" dur="1" fill="hold">
                                          <p:stCondLst>
                                            <p:cond delay="0"/>
                                          </p:stCondLst>
                                        </p:cTn>
                                        <p:tgtEl>
                                          <p:spTgt spid="6"/>
                                        </p:tgtEl>
                                        <p:attrNameLst>
                                          <p:attrName>style.visibility</p:attrName>
                                        </p:attrNameLst>
                                      </p:cBhvr>
                                      <p:to>
                                        <p:strVal val="hidden"/>
                                      </p:to>
                                    </p:set>
                                  </p:childTnLst>
                                </p:cTn>
                              </p:par>
                            </p:childTnLst>
                          </p:cTn>
                        </p:par>
                        <p:par>
                          <p:cTn id="87" fill="hold">
                            <p:stCondLst>
                              <p:cond delay="500"/>
                            </p:stCondLst>
                            <p:childTnLst>
                              <p:par>
                                <p:cTn id="88" presetID="1" presetClass="entr" presetSubtype="0" fill="hold" nodeType="afterEffect">
                                  <p:stCondLst>
                                    <p:cond delay="0"/>
                                  </p:stCondLst>
                                  <p:childTnLst>
                                    <p:set>
                                      <p:cBhvr>
                                        <p:cTn id="89" dur="1" fill="hold">
                                          <p:stCondLst>
                                            <p:cond delay="0"/>
                                          </p:stCondLst>
                                        </p:cTn>
                                        <p:tgtEl>
                                          <p:spTgt spid="773612"/>
                                        </p:tgtEl>
                                        <p:attrNameLst>
                                          <p:attrName>style.visibility</p:attrName>
                                        </p:attrNameLst>
                                      </p:cBhvr>
                                      <p:to>
                                        <p:strVal val="visible"/>
                                      </p:to>
                                    </p:set>
                                  </p:childTnLst>
                                </p:cTn>
                              </p:par>
                            </p:childTnLst>
                          </p:cTn>
                        </p:par>
                        <p:par>
                          <p:cTn id="90" fill="hold">
                            <p:stCondLst>
                              <p:cond delay="500"/>
                            </p:stCondLst>
                            <p:childTnLst>
                              <p:par>
                                <p:cTn id="91" presetID="1" presetClass="entr" presetSubtype="0" fill="hold" grpId="0" nodeType="afterEffect">
                                  <p:stCondLst>
                                    <p:cond delay="0"/>
                                  </p:stCondLst>
                                  <p:childTnLst>
                                    <p:set>
                                      <p:cBhvr>
                                        <p:cTn id="92" dur="1" fill="hold">
                                          <p:stCondLst>
                                            <p:cond delay="0"/>
                                          </p:stCondLst>
                                        </p:cTn>
                                        <p:tgtEl>
                                          <p:spTgt spid="773661"/>
                                        </p:tgtEl>
                                        <p:attrNameLst>
                                          <p:attrName>style.visibility</p:attrName>
                                        </p:attrNameLst>
                                      </p:cBhvr>
                                      <p:to>
                                        <p:strVal val="visible"/>
                                      </p:to>
                                    </p:set>
                                  </p:childTnLst>
                                  <p:subTnLst>
                                    <p:set>
                                      <p:cBhvr override="childStyle">
                                        <p:cTn dur="1" fill="hold" display="0" masterRel="nextClick" afterEffect="1"/>
                                        <p:tgtEl>
                                          <p:spTgt spid="773661"/>
                                        </p:tgtEl>
                                        <p:attrNameLst>
                                          <p:attrName>style.visibility</p:attrName>
                                        </p:attrNameLst>
                                      </p:cBhvr>
                                      <p:to>
                                        <p:strVal val="hidden"/>
                                      </p:to>
                                    </p:set>
                                  </p:sub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773592"/>
                                        </p:tgtEl>
                                        <p:attrNameLst>
                                          <p:attrName>style.visibility</p:attrName>
                                        </p:attrNameLst>
                                      </p:cBhvr>
                                      <p:to>
                                        <p:strVal val="visible"/>
                                      </p:to>
                                    </p:set>
                                  </p:childTnLst>
                                </p:cTn>
                              </p:par>
                            </p:childTnLst>
                          </p:cTn>
                        </p:par>
                        <p:par>
                          <p:cTn id="97" fill="hold">
                            <p:stCondLst>
                              <p:cond delay="0"/>
                            </p:stCondLst>
                            <p:childTnLst>
                              <p:par>
                                <p:cTn id="98" presetID="1" presetClass="entr" presetSubtype="0" fill="hold" grpId="0" nodeType="afterEffect">
                                  <p:stCondLst>
                                    <p:cond delay="0"/>
                                  </p:stCondLst>
                                  <p:childTnLst>
                                    <p:set>
                                      <p:cBhvr>
                                        <p:cTn id="99" dur="1" fill="hold">
                                          <p:stCondLst>
                                            <p:cond delay="0"/>
                                          </p:stCondLst>
                                        </p:cTn>
                                        <p:tgtEl>
                                          <p:spTgt spid="773662"/>
                                        </p:tgtEl>
                                        <p:attrNameLst>
                                          <p:attrName>style.visibility</p:attrName>
                                        </p:attrNameLst>
                                      </p:cBhvr>
                                      <p:to>
                                        <p:strVal val="visible"/>
                                      </p:to>
                                    </p:set>
                                  </p:childTnLst>
                                  <p:subTnLst>
                                    <p:set>
                                      <p:cBhvr override="childStyle">
                                        <p:cTn dur="1" fill="hold" display="0" masterRel="nextClick" afterEffect="1"/>
                                        <p:tgtEl>
                                          <p:spTgt spid="773662"/>
                                        </p:tgtEl>
                                        <p:attrNameLst>
                                          <p:attrName>style.visibility</p:attrName>
                                        </p:attrNameLst>
                                      </p:cBhvr>
                                      <p:to>
                                        <p:strVal val="hidden"/>
                                      </p:to>
                                    </p:set>
                                  </p:subTnLst>
                                </p:cTn>
                              </p:par>
                            </p:childTnLst>
                          </p:cTn>
                        </p:par>
                      </p:childTnLst>
                    </p:cTn>
                  </p:par>
                  <p:par>
                    <p:cTn id="100" fill="hold">
                      <p:stCondLst>
                        <p:cond delay="indefinite"/>
                      </p:stCondLst>
                      <p:childTnLst>
                        <p:par>
                          <p:cTn id="101" fill="hold">
                            <p:stCondLst>
                              <p:cond delay="0"/>
                            </p:stCondLst>
                            <p:childTnLst>
                              <p:par>
                                <p:cTn id="102" presetID="1" presetClass="entr" presetSubtype="0" fill="hold" grpId="0" nodeType="clickEffect">
                                  <p:stCondLst>
                                    <p:cond delay="0"/>
                                  </p:stCondLst>
                                  <p:childTnLst>
                                    <p:set>
                                      <p:cBhvr>
                                        <p:cTn id="103" dur="1" fill="hold">
                                          <p:stCondLst>
                                            <p:cond delay="0"/>
                                          </p:stCondLst>
                                        </p:cTn>
                                        <p:tgtEl>
                                          <p:spTgt spid="773663"/>
                                        </p:tgtEl>
                                        <p:attrNameLst>
                                          <p:attrName>style.visibility</p:attrName>
                                        </p:attrNameLst>
                                      </p:cBhvr>
                                      <p:to>
                                        <p:strVal val="visible"/>
                                      </p:to>
                                    </p:set>
                                  </p:childTnLst>
                                  <p:subTnLst>
                                    <p:set>
                                      <p:cBhvr override="childStyle">
                                        <p:cTn dur="1" fill="hold" display="0" masterRel="nextClick" afterEffect="1"/>
                                        <p:tgtEl>
                                          <p:spTgt spid="773663"/>
                                        </p:tgtEl>
                                        <p:attrNameLst>
                                          <p:attrName>style.visibility</p:attrName>
                                        </p:attrNameLst>
                                      </p:cBhvr>
                                      <p:to>
                                        <p:strVal val="hidden"/>
                                      </p:to>
                                    </p:set>
                                  </p:subTnLst>
                                </p:cTn>
                              </p:par>
                            </p:childTnLst>
                          </p:cTn>
                        </p:par>
                      </p:childTnLst>
                    </p:cTn>
                  </p:par>
                  <p:par>
                    <p:cTn id="104" fill="hold">
                      <p:stCondLst>
                        <p:cond delay="indefinite"/>
                      </p:stCondLst>
                      <p:childTnLst>
                        <p:par>
                          <p:cTn id="105" fill="hold">
                            <p:stCondLst>
                              <p:cond delay="0"/>
                            </p:stCondLst>
                            <p:childTnLst>
                              <p:par>
                                <p:cTn id="106" presetID="1" presetClass="entr" presetSubtype="0" fill="hold" nodeType="clickEffect">
                                  <p:stCondLst>
                                    <p:cond delay="0"/>
                                  </p:stCondLst>
                                  <p:childTnLst>
                                    <p:set>
                                      <p:cBhvr>
                                        <p:cTn id="107" dur="1" fill="hold">
                                          <p:stCondLst>
                                            <p:cond delay="0"/>
                                          </p:stCondLst>
                                        </p:cTn>
                                        <p:tgtEl>
                                          <p:spTgt spid="24"/>
                                        </p:tgtEl>
                                        <p:attrNameLst>
                                          <p:attrName>style.visibility</p:attrName>
                                        </p:attrNameLst>
                                      </p:cBhvr>
                                      <p:to>
                                        <p:strVal val="visible"/>
                                      </p:to>
                                    </p:set>
                                  </p:childTnLst>
                                </p:cTn>
                              </p:par>
                            </p:childTnLst>
                          </p:cTn>
                        </p:par>
                        <p:par>
                          <p:cTn id="108" fill="hold">
                            <p:stCondLst>
                              <p:cond delay="0"/>
                            </p:stCondLst>
                            <p:childTnLst>
                              <p:par>
                                <p:cTn id="109" presetID="1" presetClass="entr" presetSubtype="0" fill="hold" grpId="0" nodeType="afterEffect">
                                  <p:stCondLst>
                                    <p:cond delay="0"/>
                                  </p:stCondLst>
                                  <p:childTnLst>
                                    <p:set>
                                      <p:cBhvr>
                                        <p:cTn id="110" dur="1" fill="hold">
                                          <p:stCondLst>
                                            <p:cond delay="0"/>
                                          </p:stCondLst>
                                        </p:cTn>
                                        <p:tgtEl>
                                          <p:spTgt spid="773664"/>
                                        </p:tgtEl>
                                        <p:attrNameLst>
                                          <p:attrName>style.visibility</p:attrName>
                                        </p:attrNameLst>
                                      </p:cBhvr>
                                      <p:to>
                                        <p:strVal val="visible"/>
                                      </p:to>
                                    </p:set>
                                  </p:childTnLst>
                                  <p:subTnLst>
                                    <p:set>
                                      <p:cBhvr override="childStyle">
                                        <p:cTn dur="1" fill="hold" display="0" masterRel="nextClick" afterEffect="1"/>
                                        <p:tgtEl>
                                          <p:spTgt spid="773664"/>
                                        </p:tgtEl>
                                        <p:attrNameLst>
                                          <p:attrName>style.visibility</p:attrName>
                                        </p:attrNameLst>
                                      </p:cBhvr>
                                      <p:to>
                                        <p:strVal val="hidden"/>
                                      </p:to>
                                    </p:set>
                                  </p:subTnLst>
                                </p:cTn>
                              </p:par>
                            </p:childTnLst>
                          </p:cTn>
                        </p:par>
                      </p:childTnLst>
                    </p:cTn>
                  </p:par>
                  <p:par>
                    <p:cTn id="111" fill="hold">
                      <p:stCondLst>
                        <p:cond delay="indefinite"/>
                      </p:stCondLst>
                      <p:childTnLst>
                        <p:par>
                          <p:cTn id="112" fill="hold">
                            <p:stCondLst>
                              <p:cond delay="0"/>
                            </p:stCondLst>
                            <p:childTnLst>
                              <p:par>
                                <p:cTn id="113" presetID="1" presetClass="entr" presetSubtype="0" fill="hold" grpId="0" nodeType="clickEffect">
                                  <p:stCondLst>
                                    <p:cond delay="0"/>
                                  </p:stCondLst>
                                  <p:childTnLst>
                                    <p:set>
                                      <p:cBhvr>
                                        <p:cTn id="114" dur="1" fill="hold">
                                          <p:stCondLst>
                                            <p:cond delay="0"/>
                                          </p:stCondLst>
                                        </p:cTn>
                                        <p:tgtEl>
                                          <p:spTgt spid="773666"/>
                                        </p:tgtEl>
                                        <p:attrNameLst>
                                          <p:attrName>style.visibility</p:attrName>
                                        </p:attrNameLst>
                                      </p:cBhvr>
                                      <p:to>
                                        <p:strVal val="visible"/>
                                      </p:to>
                                    </p:set>
                                  </p:childTnLst>
                                  <p:subTnLst>
                                    <p:set>
                                      <p:cBhvr override="childStyle">
                                        <p:cTn dur="1" fill="hold" display="0" masterRel="nextClick" afterEffect="1"/>
                                        <p:tgtEl>
                                          <p:spTgt spid="773666"/>
                                        </p:tgtEl>
                                        <p:attrNameLst>
                                          <p:attrName>style.visibility</p:attrName>
                                        </p:attrNameLst>
                                      </p:cBhvr>
                                      <p:to>
                                        <p:strVal val="hidden"/>
                                      </p:to>
                                    </p:set>
                                  </p:subTnLst>
                                </p:cTn>
                              </p:par>
                            </p:childTnLst>
                          </p:cTn>
                        </p:par>
                      </p:childTnLst>
                    </p:cTn>
                  </p:par>
                  <p:par>
                    <p:cTn id="115" fill="hold">
                      <p:stCondLst>
                        <p:cond delay="indefinite"/>
                      </p:stCondLst>
                      <p:childTnLst>
                        <p:par>
                          <p:cTn id="116" fill="hold">
                            <p:stCondLst>
                              <p:cond delay="0"/>
                            </p:stCondLst>
                            <p:childTnLst>
                              <p:par>
                                <p:cTn id="117" presetID="1" presetClass="entr" presetSubtype="0" fill="hold" grpId="0" nodeType="clickEffect">
                                  <p:stCondLst>
                                    <p:cond delay="0"/>
                                  </p:stCondLst>
                                  <p:childTnLst>
                                    <p:set>
                                      <p:cBhvr>
                                        <p:cTn id="118" dur="1" fill="hold">
                                          <p:stCondLst>
                                            <p:cond delay="0"/>
                                          </p:stCondLst>
                                        </p:cTn>
                                        <p:tgtEl>
                                          <p:spTgt spid="773667"/>
                                        </p:tgtEl>
                                        <p:attrNameLst>
                                          <p:attrName>style.visibility</p:attrName>
                                        </p:attrNameLst>
                                      </p:cBhvr>
                                      <p:to>
                                        <p:strVal val="visible"/>
                                      </p:to>
                                    </p:set>
                                  </p:childTnLst>
                                  <p:subTnLst>
                                    <p:set>
                                      <p:cBhvr override="childStyle">
                                        <p:cTn dur="1" fill="hold" display="0" masterRel="nextClick" afterEffect="1"/>
                                        <p:tgtEl>
                                          <p:spTgt spid="773667"/>
                                        </p:tgtEl>
                                        <p:attrNameLst>
                                          <p:attrName>style.visibility</p:attrName>
                                        </p:attrNameLst>
                                      </p:cBhvr>
                                      <p:to>
                                        <p:strVal val="hidden"/>
                                      </p:to>
                                    </p:set>
                                  </p:sub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773600"/>
                                        </p:tgtEl>
                                        <p:attrNameLst>
                                          <p:attrName>style.visibility</p:attrName>
                                        </p:attrNameLst>
                                      </p:cBhvr>
                                      <p:to>
                                        <p:strVal val="visible"/>
                                      </p:to>
                                    </p:set>
                                  </p:childTnLst>
                                </p:cTn>
                              </p:par>
                            </p:childTnLst>
                          </p:cTn>
                        </p:par>
                        <p:par>
                          <p:cTn id="123" fill="hold">
                            <p:stCondLst>
                              <p:cond delay="0"/>
                            </p:stCondLst>
                            <p:childTnLst>
                              <p:par>
                                <p:cTn id="124" presetID="1" presetClass="entr" presetSubtype="0" fill="hold" grpId="0" nodeType="afterEffect">
                                  <p:stCondLst>
                                    <p:cond delay="0"/>
                                  </p:stCondLst>
                                  <p:childTnLst>
                                    <p:set>
                                      <p:cBhvr>
                                        <p:cTn id="125" dur="1" fill="hold">
                                          <p:stCondLst>
                                            <p:cond delay="0"/>
                                          </p:stCondLst>
                                        </p:cTn>
                                        <p:tgtEl>
                                          <p:spTgt spid="773665"/>
                                        </p:tgtEl>
                                        <p:attrNameLst>
                                          <p:attrName>style.visibility</p:attrName>
                                        </p:attrNameLst>
                                      </p:cBhvr>
                                      <p:to>
                                        <p:strVal val="visible"/>
                                      </p:to>
                                    </p:set>
                                  </p:childTnLst>
                                  <p:subTnLst>
                                    <p:set>
                                      <p:cBhvr override="childStyle">
                                        <p:cTn dur="1" fill="hold" display="0" masterRel="nextClick" afterEffect="1"/>
                                        <p:tgtEl>
                                          <p:spTgt spid="773665"/>
                                        </p:tgtEl>
                                        <p:attrNameLst>
                                          <p:attrName>style.visibility</p:attrName>
                                        </p:attrNameLst>
                                      </p:cBhvr>
                                      <p:to>
                                        <p:strVal val="hidden"/>
                                      </p:to>
                                    </p:set>
                                  </p:subTnLst>
                                </p:cTn>
                              </p:par>
                            </p:childTnLst>
                          </p:cTn>
                        </p:par>
                      </p:childTnLst>
                    </p:cTn>
                  </p:par>
                  <p:par>
                    <p:cTn id="126" fill="hold">
                      <p:stCondLst>
                        <p:cond delay="indefinite"/>
                      </p:stCondLst>
                      <p:childTnLst>
                        <p:par>
                          <p:cTn id="127" fill="hold">
                            <p:stCondLst>
                              <p:cond delay="0"/>
                            </p:stCondLst>
                            <p:childTnLst>
                              <p:par>
                                <p:cTn id="128" presetID="1" presetClass="entr" presetSubtype="0" fill="hold" nodeType="clickEffect">
                                  <p:stCondLst>
                                    <p:cond delay="0"/>
                                  </p:stCondLst>
                                  <p:childTnLst>
                                    <p:set>
                                      <p:cBhvr>
                                        <p:cTn id="129" dur="1" fill="hold">
                                          <p:stCondLst>
                                            <p:cond delay="0"/>
                                          </p:stCondLst>
                                        </p:cTn>
                                        <p:tgtEl>
                                          <p:spTgt spid="25"/>
                                        </p:tgtEl>
                                        <p:attrNameLst>
                                          <p:attrName>style.visibility</p:attrName>
                                        </p:attrNameLst>
                                      </p:cBhvr>
                                      <p:to>
                                        <p:strVal val="visible"/>
                                      </p:to>
                                    </p:set>
                                  </p:childTnLst>
                                </p:cTn>
                              </p:par>
                            </p:childTnLst>
                          </p:cTn>
                        </p:par>
                        <p:par>
                          <p:cTn id="130" fill="hold">
                            <p:stCondLst>
                              <p:cond delay="0"/>
                            </p:stCondLst>
                            <p:childTnLst>
                              <p:par>
                                <p:cTn id="131" presetID="1" presetClass="entr" presetSubtype="0" fill="hold" grpId="1" nodeType="afterEffect">
                                  <p:stCondLst>
                                    <p:cond delay="0"/>
                                  </p:stCondLst>
                                  <p:childTnLst>
                                    <p:set>
                                      <p:cBhvr>
                                        <p:cTn id="132" dur="1" fill="hold">
                                          <p:stCondLst>
                                            <p:cond delay="0"/>
                                          </p:stCondLst>
                                        </p:cTn>
                                        <p:tgtEl>
                                          <p:spTgt spid="773664"/>
                                        </p:tgtEl>
                                        <p:attrNameLst>
                                          <p:attrName>style.visibility</p:attrName>
                                        </p:attrNameLst>
                                      </p:cBhvr>
                                      <p:to>
                                        <p:strVal val="visible"/>
                                      </p:to>
                                    </p:set>
                                  </p:childTnLst>
                                  <p:subTnLst>
                                    <p:set>
                                      <p:cBhvr override="childStyle">
                                        <p:cTn dur="1" fill="hold" display="0" masterRel="nextClick" afterEffect="1"/>
                                        <p:tgtEl>
                                          <p:spTgt spid="773664"/>
                                        </p:tgtEl>
                                        <p:attrNameLst>
                                          <p:attrName>style.visibility</p:attrName>
                                        </p:attrNameLst>
                                      </p:cBhvr>
                                      <p:to>
                                        <p:strVal val="hidden"/>
                                      </p:to>
                                    </p:set>
                                  </p:subTnLst>
                                </p:cTn>
                              </p:par>
                            </p:childTnLst>
                          </p:cTn>
                        </p:par>
                      </p:childTnLst>
                    </p:cTn>
                  </p:par>
                  <p:par>
                    <p:cTn id="133" fill="hold">
                      <p:stCondLst>
                        <p:cond delay="indefinite"/>
                      </p:stCondLst>
                      <p:childTnLst>
                        <p:par>
                          <p:cTn id="134" fill="hold">
                            <p:stCondLst>
                              <p:cond delay="0"/>
                            </p:stCondLst>
                            <p:childTnLst>
                              <p:par>
                                <p:cTn id="135" presetID="1" presetClass="entr" presetSubtype="0" fill="hold" grpId="1" nodeType="clickEffect">
                                  <p:stCondLst>
                                    <p:cond delay="0"/>
                                  </p:stCondLst>
                                  <p:childTnLst>
                                    <p:set>
                                      <p:cBhvr>
                                        <p:cTn id="136" dur="1" fill="hold">
                                          <p:stCondLst>
                                            <p:cond delay="0"/>
                                          </p:stCondLst>
                                        </p:cTn>
                                        <p:tgtEl>
                                          <p:spTgt spid="773666"/>
                                        </p:tgtEl>
                                        <p:attrNameLst>
                                          <p:attrName>style.visibility</p:attrName>
                                        </p:attrNameLst>
                                      </p:cBhvr>
                                      <p:to>
                                        <p:strVal val="visible"/>
                                      </p:to>
                                    </p:set>
                                  </p:childTnLst>
                                  <p:subTnLst>
                                    <p:set>
                                      <p:cBhvr override="childStyle">
                                        <p:cTn dur="1" fill="hold" display="0" masterRel="nextClick" afterEffect="1"/>
                                        <p:tgtEl>
                                          <p:spTgt spid="773666"/>
                                        </p:tgtEl>
                                        <p:attrNameLst>
                                          <p:attrName>style.visibility</p:attrName>
                                        </p:attrNameLst>
                                      </p:cBhvr>
                                      <p:to>
                                        <p:strVal val="hidden"/>
                                      </p:to>
                                    </p:set>
                                  </p:subTnLst>
                                </p:cTn>
                              </p:par>
                            </p:childTnLst>
                          </p:cTn>
                        </p:par>
                      </p:childTnLst>
                    </p:cTn>
                  </p:par>
                  <p:par>
                    <p:cTn id="137" fill="hold">
                      <p:stCondLst>
                        <p:cond delay="indefinite"/>
                      </p:stCondLst>
                      <p:childTnLst>
                        <p:par>
                          <p:cTn id="138" fill="hold">
                            <p:stCondLst>
                              <p:cond delay="0"/>
                            </p:stCondLst>
                            <p:childTnLst>
                              <p:par>
                                <p:cTn id="139" presetID="1" presetClass="entr" presetSubtype="0" fill="hold" grpId="1" nodeType="clickEffect">
                                  <p:stCondLst>
                                    <p:cond delay="0"/>
                                  </p:stCondLst>
                                  <p:childTnLst>
                                    <p:set>
                                      <p:cBhvr>
                                        <p:cTn id="140" dur="1" fill="hold">
                                          <p:stCondLst>
                                            <p:cond delay="0"/>
                                          </p:stCondLst>
                                        </p:cTn>
                                        <p:tgtEl>
                                          <p:spTgt spid="773665"/>
                                        </p:tgtEl>
                                        <p:attrNameLst>
                                          <p:attrName>style.visibility</p:attrName>
                                        </p:attrNameLst>
                                      </p:cBhvr>
                                      <p:to>
                                        <p:strVal val="visible"/>
                                      </p:to>
                                    </p:set>
                                  </p:childTnLst>
                                  <p:subTnLst>
                                    <p:set>
                                      <p:cBhvr override="childStyle">
                                        <p:cTn dur="1" fill="hold" display="0" masterRel="nextClick" afterEffect="1"/>
                                        <p:tgtEl>
                                          <p:spTgt spid="773665"/>
                                        </p:tgtEl>
                                        <p:attrNameLst>
                                          <p:attrName>style.visibility</p:attrName>
                                        </p:attrNameLst>
                                      </p:cBhvr>
                                      <p:to>
                                        <p:strVal val="hidden"/>
                                      </p:to>
                                    </p:set>
                                  </p:subTnLst>
                                </p:cTn>
                              </p:par>
                            </p:childTnLst>
                          </p:cTn>
                        </p:par>
                      </p:childTnLst>
                    </p:cTn>
                  </p:par>
                  <p:par>
                    <p:cTn id="141" fill="hold">
                      <p:stCondLst>
                        <p:cond delay="indefinite"/>
                      </p:stCondLst>
                      <p:childTnLst>
                        <p:par>
                          <p:cTn id="142" fill="hold">
                            <p:stCondLst>
                              <p:cond delay="0"/>
                            </p:stCondLst>
                            <p:childTnLst>
                              <p:par>
                                <p:cTn id="143" presetID="1" presetClass="entr" presetSubtype="0" fill="hold" nodeType="clickEffect">
                                  <p:stCondLst>
                                    <p:cond delay="0"/>
                                  </p:stCondLst>
                                  <p:childTnLst>
                                    <p:set>
                                      <p:cBhvr>
                                        <p:cTn id="144" dur="1" fill="hold">
                                          <p:stCondLst>
                                            <p:cond delay="0"/>
                                          </p:stCondLst>
                                        </p:cTn>
                                        <p:tgtEl>
                                          <p:spTgt spid="26"/>
                                        </p:tgtEl>
                                        <p:attrNameLst>
                                          <p:attrName>style.visibility</p:attrName>
                                        </p:attrNameLst>
                                      </p:cBhvr>
                                      <p:to>
                                        <p:strVal val="visible"/>
                                      </p:to>
                                    </p:set>
                                  </p:childTnLst>
                                </p:cTn>
                              </p:par>
                            </p:childTnLst>
                          </p:cTn>
                        </p:par>
                        <p:par>
                          <p:cTn id="145" fill="hold">
                            <p:stCondLst>
                              <p:cond delay="0"/>
                            </p:stCondLst>
                            <p:childTnLst>
                              <p:par>
                                <p:cTn id="146" presetID="1" presetClass="entr" presetSubtype="0" fill="hold" grpId="2" nodeType="afterEffect">
                                  <p:stCondLst>
                                    <p:cond delay="0"/>
                                  </p:stCondLst>
                                  <p:childTnLst>
                                    <p:set>
                                      <p:cBhvr>
                                        <p:cTn id="147" dur="1" fill="hold">
                                          <p:stCondLst>
                                            <p:cond delay="0"/>
                                          </p:stCondLst>
                                        </p:cTn>
                                        <p:tgtEl>
                                          <p:spTgt spid="773664"/>
                                        </p:tgtEl>
                                        <p:attrNameLst>
                                          <p:attrName>style.visibility</p:attrName>
                                        </p:attrNameLst>
                                      </p:cBhvr>
                                      <p:to>
                                        <p:strVal val="visible"/>
                                      </p:to>
                                    </p:set>
                                  </p:childTnLst>
                                  <p:subTnLst>
                                    <p:set>
                                      <p:cBhvr override="childStyle">
                                        <p:cTn dur="1" fill="hold" display="0" masterRel="nextClick" afterEffect="1"/>
                                        <p:tgtEl>
                                          <p:spTgt spid="773664"/>
                                        </p:tgtEl>
                                        <p:attrNameLst>
                                          <p:attrName>style.visibility</p:attrName>
                                        </p:attrNameLst>
                                      </p:cBhvr>
                                      <p:to>
                                        <p:strVal val="hidden"/>
                                      </p:to>
                                    </p:set>
                                  </p:subTnLst>
                                </p:cTn>
                              </p:par>
                            </p:childTnLst>
                          </p:cTn>
                        </p:par>
                      </p:childTnLst>
                    </p:cTn>
                  </p:par>
                  <p:par>
                    <p:cTn id="148" fill="hold">
                      <p:stCondLst>
                        <p:cond delay="indefinite"/>
                      </p:stCondLst>
                      <p:childTnLst>
                        <p:par>
                          <p:cTn id="149" fill="hold">
                            <p:stCondLst>
                              <p:cond delay="0"/>
                            </p:stCondLst>
                            <p:childTnLst>
                              <p:par>
                                <p:cTn id="150" presetID="1" presetClass="entr" presetSubtype="0" fill="hold" grpId="2" nodeType="clickEffect">
                                  <p:stCondLst>
                                    <p:cond delay="0"/>
                                  </p:stCondLst>
                                  <p:childTnLst>
                                    <p:set>
                                      <p:cBhvr>
                                        <p:cTn id="151" dur="1" fill="hold">
                                          <p:stCondLst>
                                            <p:cond delay="0"/>
                                          </p:stCondLst>
                                        </p:cTn>
                                        <p:tgtEl>
                                          <p:spTgt spid="773666"/>
                                        </p:tgtEl>
                                        <p:attrNameLst>
                                          <p:attrName>style.visibility</p:attrName>
                                        </p:attrNameLst>
                                      </p:cBhvr>
                                      <p:to>
                                        <p:strVal val="visible"/>
                                      </p:to>
                                    </p:set>
                                  </p:childTnLst>
                                  <p:subTnLst>
                                    <p:set>
                                      <p:cBhvr override="childStyle">
                                        <p:cTn dur="1" fill="hold" display="0" masterRel="nextClick" afterEffect="1"/>
                                        <p:tgtEl>
                                          <p:spTgt spid="773666"/>
                                        </p:tgtEl>
                                        <p:attrNameLst>
                                          <p:attrName>style.visibility</p:attrName>
                                        </p:attrNameLst>
                                      </p:cBhvr>
                                      <p:to>
                                        <p:strVal val="hidden"/>
                                      </p:to>
                                    </p:set>
                                  </p:subTnLst>
                                </p:cTn>
                              </p:par>
                            </p:childTnLst>
                          </p:cTn>
                        </p:par>
                      </p:childTnLst>
                    </p:cTn>
                  </p:par>
                  <p:par>
                    <p:cTn id="152" fill="hold">
                      <p:stCondLst>
                        <p:cond delay="indefinite"/>
                      </p:stCondLst>
                      <p:childTnLst>
                        <p:par>
                          <p:cTn id="153" fill="hold">
                            <p:stCondLst>
                              <p:cond delay="0"/>
                            </p:stCondLst>
                            <p:childTnLst>
                              <p:par>
                                <p:cTn id="154" presetID="1" presetClass="entr" presetSubtype="0" fill="hold" grpId="1" nodeType="clickEffect">
                                  <p:stCondLst>
                                    <p:cond delay="0"/>
                                  </p:stCondLst>
                                  <p:childTnLst>
                                    <p:set>
                                      <p:cBhvr>
                                        <p:cTn id="155" dur="1" fill="hold">
                                          <p:stCondLst>
                                            <p:cond delay="0"/>
                                          </p:stCondLst>
                                        </p:cTn>
                                        <p:tgtEl>
                                          <p:spTgt spid="773667"/>
                                        </p:tgtEl>
                                        <p:attrNameLst>
                                          <p:attrName>style.visibility</p:attrName>
                                        </p:attrNameLst>
                                      </p:cBhvr>
                                      <p:to>
                                        <p:strVal val="visible"/>
                                      </p:to>
                                    </p:set>
                                  </p:childTnLst>
                                  <p:subTnLst>
                                    <p:set>
                                      <p:cBhvr override="childStyle">
                                        <p:cTn dur="1" fill="hold" display="0" masterRel="nextClick" afterEffect="1"/>
                                        <p:tgtEl>
                                          <p:spTgt spid="773667"/>
                                        </p:tgtEl>
                                        <p:attrNameLst>
                                          <p:attrName>style.visibility</p:attrName>
                                        </p:attrNameLst>
                                      </p:cBhvr>
                                      <p:to>
                                        <p:strVal val="hidden"/>
                                      </p:to>
                                    </p:set>
                                  </p:subTnLst>
                                </p:cTn>
                              </p:par>
                            </p:childTnLst>
                          </p:cTn>
                        </p:par>
                      </p:childTnLst>
                    </p:cTn>
                  </p:par>
                  <p:par>
                    <p:cTn id="156" fill="hold">
                      <p:stCondLst>
                        <p:cond delay="indefinite"/>
                      </p:stCondLst>
                      <p:childTnLst>
                        <p:par>
                          <p:cTn id="157" fill="hold">
                            <p:stCondLst>
                              <p:cond delay="0"/>
                            </p:stCondLst>
                            <p:childTnLst>
                              <p:par>
                                <p:cTn id="158" presetID="1" presetClass="entr" presetSubtype="0" fill="hold" nodeType="clickEffect">
                                  <p:stCondLst>
                                    <p:cond delay="0"/>
                                  </p:stCondLst>
                                  <p:childTnLst>
                                    <p:set>
                                      <p:cBhvr>
                                        <p:cTn id="159" dur="1" fill="hold">
                                          <p:stCondLst>
                                            <p:cond delay="0"/>
                                          </p:stCondLst>
                                        </p:cTn>
                                        <p:tgtEl>
                                          <p:spTgt spid="773603"/>
                                        </p:tgtEl>
                                        <p:attrNameLst>
                                          <p:attrName>style.visibility</p:attrName>
                                        </p:attrNameLst>
                                      </p:cBhvr>
                                      <p:to>
                                        <p:strVal val="visible"/>
                                      </p:to>
                                    </p:set>
                                  </p:childTnLst>
                                </p:cTn>
                              </p:par>
                            </p:childTnLst>
                          </p:cTn>
                        </p:par>
                      </p:childTnLst>
                    </p:cTn>
                  </p:par>
                  <p:par>
                    <p:cTn id="160" fill="hold">
                      <p:stCondLst>
                        <p:cond delay="indefinite"/>
                      </p:stCondLst>
                      <p:childTnLst>
                        <p:par>
                          <p:cTn id="161" fill="hold">
                            <p:stCondLst>
                              <p:cond delay="0"/>
                            </p:stCondLst>
                            <p:childTnLst>
                              <p:par>
                                <p:cTn id="162" presetID="1" presetClass="entr" presetSubtype="0" fill="hold" grpId="2" nodeType="clickEffect">
                                  <p:stCondLst>
                                    <p:cond delay="0"/>
                                  </p:stCondLst>
                                  <p:childTnLst>
                                    <p:set>
                                      <p:cBhvr>
                                        <p:cTn id="163" dur="1" fill="hold">
                                          <p:stCondLst>
                                            <p:cond delay="0"/>
                                          </p:stCondLst>
                                        </p:cTn>
                                        <p:tgtEl>
                                          <p:spTgt spid="773665"/>
                                        </p:tgtEl>
                                        <p:attrNameLst>
                                          <p:attrName>style.visibility</p:attrName>
                                        </p:attrNameLst>
                                      </p:cBhvr>
                                      <p:to>
                                        <p:strVal val="visible"/>
                                      </p:to>
                                    </p:set>
                                  </p:childTnLst>
                                  <p:subTnLst>
                                    <p:set>
                                      <p:cBhvr override="childStyle">
                                        <p:cTn dur="1" fill="hold" display="0" masterRel="nextClick" afterEffect="1"/>
                                        <p:tgtEl>
                                          <p:spTgt spid="773665"/>
                                        </p:tgtEl>
                                        <p:attrNameLst>
                                          <p:attrName>style.visibility</p:attrName>
                                        </p:attrNameLst>
                                      </p:cBhvr>
                                      <p:to>
                                        <p:strVal val="hidden"/>
                                      </p:to>
                                    </p:set>
                                  </p:subTnLst>
                                </p:cTn>
                              </p:par>
                            </p:childTnLst>
                          </p:cTn>
                        </p:par>
                      </p:childTnLst>
                    </p:cTn>
                  </p:par>
                  <p:par>
                    <p:cTn id="164" fill="hold">
                      <p:stCondLst>
                        <p:cond delay="indefinite"/>
                      </p:stCondLst>
                      <p:childTnLst>
                        <p:par>
                          <p:cTn id="165" fill="hold">
                            <p:stCondLst>
                              <p:cond delay="0"/>
                            </p:stCondLst>
                            <p:childTnLst>
                              <p:par>
                                <p:cTn id="166" presetID="1" presetClass="entr" presetSubtype="0" fill="hold" nodeType="clickEffect">
                                  <p:stCondLst>
                                    <p:cond delay="0"/>
                                  </p:stCondLst>
                                  <p:childTnLst>
                                    <p:set>
                                      <p:cBhvr>
                                        <p:cTn id="167" dur="1" fill="hold">
                                          <p:stCondLst>
                                            <p:cond delay="0"/>
                                          </p:stCondLst>
                                        </p:cTn>
                                        <p:tgtEl>
                                          <p:spTgt spid="27"/>
                                        </p:tgtEl>
                                        <p:attrNameLst>
                                          <p:attrName>style.visibility</p:attrName>
                                        </p:attrNameLst>
                                      </p:cBhvr>
                                      <p:to>
                                        <p:strVal val="visible"/>
                                      </p:to>
                                    </p:set>
                                  </p:childTnLst>
                                </p:cTn>
                              </p:par>
                            </p:childTnLst>
                          </p:cTn>
                        </p:par>
                        <p:par>
                          <p:cTn id="168" fill="hold">
                            <p:stCondLst>
                              <p:cond delay="0"/>
                            </p:stCondLst>
                            <p:childTnLst>
                              <p:par>
                                <p:cTn id="169" presetID="1" presetClass="entr" presetSubtype="0" fill="hold" grpId="3" nodeType="afterEffect">
                                  <p:stCondLst>
                                    <p:cond delay="0"/>
                                  </p:stCondLst>
                                  <p:childTnLst>
                                    <p:set>
                                      <p:cBhvr>
                                        <p:cTn id="170" dur="1" fill="hold">
                                          <p:stCondLst>
                                            <p:cond delay="0"/>
                                          </p:stCondLst>
                                        </p:cTn>
                                        <p:tgtEl>
                                          <p:spTgt spid="773664"/>
                                        </p:tgtEl>
                                        <p:attrNameLst>
                                          <p:attrName>style.visibility</p:attrName>
                                        </p:attrNameLst>
                                      </p:cBhvr>
                                      <p:to>
                                        <p:strVal val="visible"/>
                                      </p:to>
                                    </p:set>
                                  </p:childTnLst>
                                  <p:subTnLst>
                                    <p:set>
                                      <p:cBhvr override="childStyle">
                                        <p:cTn dur="1" fill="hold" display="0" masterRel="nextClick" afterEffect="1"/>
                                        <p:tgtEl>
                                          <p:spTgt spid="773664"/>
                                        </p:tgtEl>
                                        <p:attrNameLst>
                                          <p:attrName>style.visibility</p:attrName>
                                        </p:attrNameLst>
                                      </p:cBhvr>
                                      <p:to>
                                        <p:strVal val="hidden"/>
                                      </p:to>
                                    </p:set>
                                  </p:subTnLst>
                                </p:cTn>
                              </p:par>
                            </p:childTnLst>
                          </p:cTn>
                        </p:par>
                      </p:childTnLst>
                    </p:cTn>
                  </p:par>
                  <p:par>
                    <p:cTn id="171" fill="hold">
                      <p:stCondLst>
                        <p:cond delay="indefinite"/>
                      </p:stCondLst>
                      <p:childTnLst>
                        <p:par>
                          <p:cTn id="172" fill="hold">
                            <p:stCondLst>
                              <p:cond delay="0"/>
                            </p:stCondLst>
                            <p:childTnLst>
                              <p:par>
                                <p:cTn id="173" presetID="1" presetClass="entr" presetSubtype="0" fill="hold" grpId="3" nodeType="clickEffect">
                                  <p:stCondLst>
                                    <p:cond delay="0"/>
                                  </p:stCondLst>
                                  <p:childTnLst>
                                    <p:set>
                                      <p:cBhvr>
                                        <p:cTn id="174" dur="1" fill="hold">
                                          <p:stCondLst>
                                            <p:cond delay="0"/>
                                          </p:stCondLst>
                                        </p:cTn>
                                        <p:tgtEl>
                                          <p:spTgt spid="773666"/>
                                        </p:tgtEl>
                                        <p:attrNameLst>
                                          <p:attrName>style.visibility</p:attrName>
                                        </p:attrNameLst>
                                      </p:cBhvr>
                                      <p:to>
                                        <p:strVal val="visible"/>
                                      </p:to>
                                    </p:set>
                                  </p:childTnLst>
                                  <p:subTnLst>
                                    <p:set>
                                      <p:cBhvr override="childStyle">
                                        <p:cTn dur="1" fill="hold" display="0" masterRel="nextClick" afterEffect="1"/>
                                        <p:tgtEl>
                                          <p:spTgt spid="773666"/>
                                        </p:tgtEl>
                                        <p:attrNameLst>
                                          <p:attrName>style.visibility</p:attrName>
                                        </p:attrNameLst>
                                      </p:cBhvr>
                                      <p:to>
                                        <p:strVal val="hidden"/>
                                      </p:to>
                                    </p:set>
                                  </p:subTnLst>
                                </p:cTn>
                              </p:par>
                            </p:childTnLst>
                          </p:cTn>
                        </p:par>
                      </p:childTnLst>
                    </p:cTn>
                  </p:par>
                  <p:par>
                    <p:cTn id="175" fill="hold">
                      <p:stCondLst>
                        <p:cond delay="indefinite"/>
                      </p:stCondLst>
                      <p:childTnLst>
                        <p:par>
                          <p:cTn id="176" fill="hold">
                            <p:stCondLst>
                              <p:cond delay="0"/>
                            </p:stCondLst>
                            <p:childTnLst>
                              <p:par>
                                <p:cTn id="177" presetID="1" presetClass="entr" presetSubtype="0" fill="hold" grpId="3" nodeType="clickEffect">
                                  <p:stCondLst>
                                    <p:cond delay="0"/>
                                  </p:stCondLst>
                                  <p:childTnLst>
                                    <p:set>
                                      <p:cBhvr>
                                        <p:cTn id="178" dur="1" fill="hold">
                                          <p:stCondLst>
                                            <p:cond delay="0"/>
                                          </p:stCondLst>
                                        </p:cTn>
                                        <p:tgtEl>
                                          <p:spTgt spid="773665"/>
                                        </p:tgtEl>
                                        <p:attrNameLst>
                                          <p:attrName>style.visibility</p:attrName>
                                        </p:attrNameLst>
                                      </p:cBhvr>
                                      <p:to>
                                        <p:strVal val="visible"/>
                                      </p:to>
                                    </p:set>
                                  </p:childTnLst>
                                  <p:subTnLst>
                                    <p:set>
                                      <p:cBhvr override="childStyle">
                                        <p:cTn dur="1" fill="hold" display="0" masterRel="nextClick" afterEffect="1"/>
                                        <p:tgtEl>
                                          <p:spTgt spid="773665"/>
                                        </p:tgtEl>
                                        <p:attrNameLst>
                                          <p:attrName>style.visibility</p:attrName>
                                        </p:attrNameLst>
                                      </p:cBhvr>
                                      <p:to>
                                        <p:strVal val="hidden"/>
                                      </p:to>
                                    </p:set>
                                  </p:subTnLst>
                                </p:cTn>
                              </p:par>
                            </p:childTnLst>
                          </p:cTn>
                        </p:par>
                      </p:childTnLst>
                    </p:cTn>
                  </p:par>
                  <p:par>
                    <p:cTn id="179" fill="hold">
                      <p:stCondLst>
                        <p:cond delay="indefinite"/>
                      </p:stCondLst>
                      <p:childTnLst>
                        <p:par>
                          <p:cTn id="180" fill="hold">
                            <p:stCondLst>
                              <p:cond delay="0"/>
                            </p:stCondLst>
                            <p:childTnLst>
                              <p:par>
                                <p:cTn id="181" presetID="1" presetClass="entr" presetSubtype="0" fill="hold" nodeType="clickEffect">
                                  <p:stCondLst>
                                    <p:cond delay="0"/>
                                  </p:stCondLst>
                                  <p:childTnLst>
                                    <p:set>
                                      <p:cBhvr>
                                        <p:cTn id="182" dur="1" fill="hold">
                                          <p:stCondLst>
                                            <p:cond delay="0"/>
                                          </p:stCondLst>
                                        </p:cTn>
                                        <p:tgtEl>
                                          <p:spTgt spid="28"/>
                                        </p:tgtEl>
                                        <p:attrNameLst>
                                          <p:attrName>style.visibility</p:attrName>
                                        </p:attrNameLst>
                                      </p:cBhvr>
                                      <p:to>
                                        <p:strVal val="visible"/>
                                      </p:to>
                                    </p:set>
                                  </p:childTnLst>
                                </p:cTn>
                              </p:par>
                            </p:childTnLst>
                          </p:cTn>
                        </p:par>
                        <p:par>
                          <p:cTn id="183" fill="hold">
                            <p:stCondLst>
                              <p:cond delay="0"/>
                            </p:stCondLst>
                            <p:childTnLst>
                              <p:par>
                                <p:cTn id="184" presetID="1" presetClass="entr" presetSubtype="0" fill="hold" grpId="4" nodeType="afterEffect">
                                  <p:stCondLst>
                                    <p:cond delay="0"/>
                                  </p:stCondLst>
                                  <p:childTnLst>
                                    <p:set>
                                      <p:cBhvr>
                                        <p:cTn id="185" dur="1" fill="hold">
                                          <p:stCondLst>
                                            <p:cond delay="0"/>
                                          </p:stCondLst>
                                        </p:cTn>
                                        <p:tgtEl>
                                          <p:spTgt spid="773664"/>
                                        </p:tgtEl>
                                        <p:attrNameLst>
                                          <p:attrName>style.visibility</p:attrName>
                                        </p:attrNameLst>
                                      </p:cBhvr>
                                      <p:to>
                                        <p:strVal val="visible"/>
                                      </p:to>
                                    </p:set>
                                  </p:childTnLst>
                                  <p:subTnLst>
                                    <p:set>
                                      <p:cBhvr override="childStyle">
                                        <p:cTn dur="1" fill="hold" display="0" masterRel="nextClick" afterEffect="1"/>
                                        <p:tgtEl>
                                          <p:spTgt spid="773664"/>
                                        </p:tgtEl>
                                        <p:attrNameLst>
                                          <p:attrName>style.visibility</p:attrName>
                                        </p:attrNameLst>
                                      </p:cBhvr>
                                      <p:to>
                                        <p:strVal val="hidden"/>
                                      </p:to>
                                    </p:set>
                                  </p:subTnLst>
                                </p:cTn>
                              </p:par>
                            </p:childTnLst>
                          </p:cTn>
                        </p:par>
                      </p:childTnLst>
                    </p:cTn>
                  </p:par>
                  <p:par>
                    <p:cTn id="186" fill="hold">
                      <p:stCondLst>
                        <p:cond delay="indefinite"/>
                      </p:stCondLst>
                      <p:childTnLst>
                        <p:par>
                          <p:cTn id="187" fill="hold">
                            <p:stCondLst>
                              <p:cond delay="0"/>
                            </p:stCondLst>
                            <p:childTnLst>
                              <p:par>
                                <p:cTn id="188" presetID="1" presetClass="entr" presetSubtype="0" fill="hold" grpId="4" nodeType="clickEffect">
                                  <p:stCondLst>
                                    <p:cond delay="0"/>
                                  </p:stCondLst>
                                  <p:childTnLst>
                                    <p:set>
                                      <p:cBhvr>
                                        <p:cTn id="189" dur="1" fill="hold">
                                          <p:stCondLst>
                                            <p:cond delay="0"/>
                                          </p:stCondLst>
                                        </p:cTn>
                                        <p:tgtEl>
                                          <p:spTgt spid="773666"/>
                                        </p:tgtEl>
                                        <p:attrNameLst>
                                          <p:attrName>style.visibility</p:attrName>
                                        </p:attrNameLst>
                                      </p:cBhvr>
                                      <p:to>
                                        <p:strVal val="visible"/>
                                      </p:to>
                                    </p:set>
                                  </p:childTnLst>
                                  <p:subTnLst>
                                    <p:set>
                                      <p:cBhvr override="childStyle">
                                        <p:cTn dur="1" fill="hold" display="0" masterRel="nextClick" afterEffect="1"/>
                                        <p:tgtEl>
                                          <p:spTgt spid="773666"/>
                                        </p:tgtEl>
                                        <p:attrNameLst>
                                          <p:attrName>style.visibility</p:attrName>
                                        </p:attrNameLst>
                                      </p:cBhvr>
                                      <p:to>
                                        <p:strVal val="hidden"/>
                                      </p:to>
                                    </p:set>
                                  </p:subTnLst>
                                </p:cTn>
                              </p:par>
                            </p:childTnLst>
                          </p:cTn>
                        </p:par>
                      </p:childTnLst>
                    </p:cTn>
                  </p:par>
                  <p:par>
                    <p:cTn id="190" fill="hold">
                      <p:stCondLst>
                        <p:cond delay="indefinite"/>
                      </p:stCondLst>
                      <p:childTnLst>
                        <p:par>
                          <p:cTn id="191" fill="hold">
                            <p:stCondLst>
                              <p:cond delay="0"/>
                            </p:stCondLst>
                            <p:childTnLst>
                              <p:par>
                                <p:cTn id="192" presetID="1" presetClass="entr" presetSubtype="0" fill="hold" grpId="4" nodeType="clickEffect">
                                  <p:stCondLst>
                                    <p:cond delay="0"/>
                                  </p:stCondLst>
                                  <p:childTnLst>
                                    <p:set>
                                      <p:cBhvr>
                                        <p:cTn id="193" dur="1" fill="hold">
                                          <p:stCondLst>
                                            <p:cond delay="0"/>
                                          </p:stCondLst>
                                        </p:cTn>
                                        <p:tgtEl>
                                          <p:spTgt spid="773665"/>
                                        </p:tgtEl>
                                        <p:attrNameLst>
                                          <p:attrName>style.visibility</p:attrName>
                                        </p:attrNameLst>
                                      </p:cBhvr>
                                      <p:to>
                                        <p:strVal val="visible"/>
                                      </p:to>
                                    </p:set>
                                  </p:childTnLst>
                                  <p:subTnLst>
                                    <p:set>
                                      <p:cBhvr override="childStyle">
                                        <p:cTn dur="1" fill="hold" display="0" masterRel="nextClick" afterEffect="1"/>
                                        <p:tgtEl>
                                          <p:spTgt spid="773665"/>
                                        </p:tgtEl>
                                        <p:attrNameLst>
                                          <p:attrName>style.visibility</p:attrName>
                                        </p:attrNameLst>
                                      </p:cBhvr>
                                      <p:to>
                                        <p:strVal val="hidden"/>
                                      </p:to>
                                    </p:set>
                                  </p:subTnLst>
                                </p:cTn>
                              </p:par>
                            </p:childTnLst>
                          </p:cTn>
                        </p:par>
                      </p:childTnLst>
                    </p:cTn>
                  </p:par>
                  <p:par>
                    <p:cTn id="194" fill="hold">
                      <p:stCondLst>
                        <p:cond delay="indefinite"/>
                      </p:stCondLst>
                      <p:childTnLst>
                        <p:par>
                          <p:cTn id="195" fill="hold">
                            <p:stCondLst>
                              <p:cond delay="0"/>
                            </p:stCondLst>
                            <p:childTnLst>
                              <p:par>
                                <p:cTn id="196" presetID="1" presetClass="entr" presetSubtype="0" fill="hold" nodeType="clickEffect">
                                  <p:stCondLst>
                                    <p:cond delay="0"/>
                                  </p:stCondLst>
                                  <p:childTnLst>
                                    <p:set>
                                      <p:cBhvr>
                                        <p:cTn id="197" dur="1" fill="hold">
                                          <p:stCondLst>
                                            <p:cond delay="0"/>
                                          </p:stCondLst>
                                        </p:cTn>
                                        <p:tgtEl>
                                          <p:spTgt spid="29"/>
                                        </p:tgtEl>
                                        <p:attrNameLst>
                                          <p:attrName>style.visibility</p:attrName>
                                        </p:attrNameLst>
                                      </p:cBhvr>
                                      <p:to>
                                        <p:strVal val="visible"/>
                                      </p:to>
                                    </p:set>
                                  </p:childTnLst>
                                </p:cTn>
                              </p:par>
                            </p:childTnLst>
                          </p:cTn>
                        </p:par>
                        <p:par>
                          <p:cTn id="198" fill="hold">
                            <p:stCondLst>
                              <p:cond delay="0"/>
                            </p:stCondLst>
                            <p:childTnLst>
                              <p:par>
                                <p:cTn id="199" presetID="1" presetClass="entr" presetSubtype="0" fill="hold" grpId="5" nodeType="afterEffect">
                                  <p:stCondLst>
                                    <p:cond delay="0"/>
                                  </p:stCondLst>
                                  <p:childTnLst>
                                    <p:set>
                                      <p:cBhvr>
                                        <p:cTn id="200" dur="1" fill="hold">
                                          <p:stCondLst>
                                            <p:cond delay="0"/>
                                          </p:stCondLst>
                                        </p:cTn>
                                        <p:tgtEl>
                                          <p:spTgt spid="773664"/>
                                        </p:tgtEl>
                                        <p:attrNameLst>
                                          <p:attrName>style.visibility</p:attrName>
                                        </p:attrNameLst>
                                      </p:cBhvr>
                                      <p:to>
                                        <p:strVal val="visible"/>
                                      </p:to>
                                    </p:set>
                                  </p:childTnLst>
                                  <p:subTnLst>
                                    <p:set>
                                      <p:cBhvr override="childStyle">
                                        <p:cTn dur="1" fill="hold" display="0" masterRel="nextClick" afterEffect="1"/>
                                        <p:tgtEl>
                                          <p:spTgt spid="773664"/>
                                        </p:tgtEl>
                                        <p:attrNameLst>
                                          <p:attrName>style.visibility</p:attrName>
                                        </p:attrNameLst>
                                      </p:cBhvr>
                                      <p:to>
                                        <p:strVal val="hidden"/>
                                      </p:to>
                                    </p:set>
                                  </p:subTnLst>
                                </p:cTn>
                              </p:par>
                            </p:childTnLst>
                          </p:cTn>
                        </p:par>
                      </p:childTnLst>
                    </p:cTn>
                  </p:par>
                  <p:par>
                    <p:cTn id="201" fill="hold">
                      <p:stCondLst>
                        <p:cond delay="indefinite"/>
                      </p:stCondLst>
                      <p:childTnLst>
                        <p:par>
                          <p:cTn id="202" fill="hold">
                            <p:stCondLst>
                              <p:cond delay="0"/>
                            </p:stCondLst>
                            <p:childTnLst>
                              <p:par>
                                <p:cTn id="203" presetID="1" presetClass="entr" presetSubtype="0" fill="hold" grpId="5" nodeType="clickEffect">
                                  <p:stCondLst>
                                    <p:cond delay="0"/>
                                  </p:stCondLst>
                                  <p:childTnLst>
                                    <p:set>
                                      <p:cBhvr>
                                        <p:cTn id="204" dur="1" fill="hold">
                                          <p:stCondLst>
                                            <p:cond delay="0"/>
                                          </p:stCondLst>
                                        </p:cTn>
                                        <p:tgtEl>
                                          <p:spTgt spid="773666"/>
                                        </p:tgtEl>
                                        <p:attrNameLst>
                                          <p:attrName>style.visibility</p:attrName>
                                        </p:attrNameLst>
                                      </p:cBhvr>
                                      <p:to>
                                        <p:strVal val="visible"/>
                                      </p:to>
                                    </p:set>
                                  </p:childTnLst>
                                  <p:subTnLst>
                                    <p:set>
                                      <p:cBhvr override="childStyle">
                                        <p:cTn dur="1" fill="hold" display="0" masterRel="nextClick" afterEffect="1"/>
                                        <p:tgtEl>
                                          <p:spTgt spid="773666"/>
                                        </p:tgtEl>
                                        <p:attrNameLst>
                                          <p:attrName>style.visibility</p:attrName>
                                        </p:attrNameLst>
                                      </p:cBhvr>
                                      <p:to>
                                        <p:strVal val="hidden"/>
                                      </p:to>
                                    </p:set>
                                  </p:subTnLst>
                                </p:cTn>
                              </p:par>
                            </p:childTnLst>
                          </p:cTn>
                        </p:par>
                      </p:childTnLst>
                    </p:cTn>
                  </p:par>
                  <p:par>
                    <p:cTn id="205" fill="hold">
                      <p:stCondLst>
                        <p:cond delay="indefinite"/>
                      </p:stCondLst>
                      <p:childTnLst>
                        <p:par>
                          <p:cTn id="206" fill="hold">
                            <p:stCondLst>
                              <p:cond delay="0"/>
                            </p:stCondLst>
                            <p:childTnLst>
                              <p:par>
                                <p:cTn id="207" presetID="1" presetClass="entr" presetSubtype="0" fill="hold" grpId="2" nodeType="clickEffect">
                                  <p:stCondLst>
                                    <p:cond delay="0"/>
                                  </p:stCondLst>
                                  <p:childTnLst>
                                    <p:set>
                                      <p:cBhvr>
                                        <p:cTn id="208" dur="1" fill="hold">
                                          <p:stCondLst>
                                            <p:cond delay="0"/>
                                          </p:stCondLst>
                                        </p:cTn>
                                        <p:tgtEl>
                                          <p:spTgt spid="773667"/>
                                        </p:tgtEl>
                                        <p:attrNameLst>
                                          <p:attrName>style.visibility</p:attrName>
                                        </p:attrNameLst>
                                      </p:cBhvr>
                                      <p:to>
                                        <p:strVal val="visible"/>
                                      </p:to>
                                    </p:set>
                                  </p:childTnLst>
                                  <p:subTnLst>
                                    <p:set>
                                      <p:cBhvr override="childStyle">
                                        <p:cTn dur="1" fill="hold" display="0" masterRel="nextClick" afterEffect="1"/>
                                        <p:tgtEl>
                                          <p:spTgt spid="773667"/>
                                        </p:tgtEl>
                                        <p:attrNameLst>
                                          <p:attrName>style.visibility</p:attrName>
                                        </p:attrNameLst>
                                      </p:cBhvr>
                                      <p:to>
                                        <p:strVal val="hidden"/>
                                      </p:to>
                                    </p:set>
                                  </p:subTnLst>
                                </p:cTn>
                              </p:par>
                            </p:childTnLst>
                          </p:cTn>
                        </p:par>
                      </p:childTnLst>
                    </p:cTn>
                  </p:par>
                  <p:par>
                    <p:cTn id="209" fill="hold">
                      <p:stCondLst>
                        <p:cond delay="indefinite"/>
                      </p:stCondLst>
                      <p:childTnLst>
                        <p:par>
                          <p:cTn id="210" fill="hold">
                            <p:stCondLst>
                              <p:cond delay="0"/>
                            </p:stCondLst>
                            <p:childTnLst>
                              <p:par>
                                <p:cTn id="211" presetID="1" presetClass="entr" presetSubtype="0" fill="hold" nodeType="clickEffect">
                                  <p:stCondLst>
                                    <p:cond delay="0"/>
                                  </p:stCondLst>
                                  <p:childTnLst>
                                    <p:set>
                                      <p:cBhvr>
                                        <p:cTn id="212" dur="1" fill="hold">
                                          <p:stCondLst>
                                            <p:cond delay="0"/>
                                          </p:stCondLst>
                                        </p:cTn>
                                        <p:tgtEl>
                                          <p:spTgt spid="773606"/>
                                        </p:tgtEl>
                                        <p:attrNameLst>
                                          <p:attrName>style.visibility</p:attrName>
                                        </p:attrNameLst>
                                      </p:cBhvr>
                                      <p:to>
                                        <p:strVal val="visible"/>
                                      </p:to>
                                    </p:set>
                                  </p:childTnLst>
                                </p:cTn>
                              </p:par>
                            </p:childTnLst>
                          </p:cTn>
                        </p:par>
                        <p:par>
                          <p:cTn id="213" fill="hold">
                            <p:stCondLst>
                              <p:cond delay="0"/>
                            </p:stCondLst>
                            <p:childTnLst>
                              <p:par>
                                <p:cTn id="214" presetID="1" presetClass="entr" presetSubtype="0" fill="hold" grpId="5" nodeType="afterEffect">
                                  <p:stCondLst>
                                    <p:cond delay="0"/>
                                  </p:stCondLst>
                                  <p:childTnLst>
                                    <p:set>
                                      <p:cBhvr>
                                        <p:cTn id="215" dur="1" fill="hold">
                                          <p:stCondLst>
                                            <p:cond delay="0"/>
                                          </p:stCondLst>
                                        </p:cTn>
                                        <p:tgtEl>
                                          <p:spTgt spid="773665"/>
                                        </p:tgtEl>
                                        <p:attrNameLst>
                                          <p:attrName>style.visibility</p:attrName>
                                        </p:attrNameLst>
                                      </p:cBhvr>
                                      <p:to>
                                        <p:strVal val="visible"/>
                                      </p:to>
                                    </p:set>
                                  </p:childTnLst>
                                  <p:subTnLst>
                                    <p:set>
                                      <p:cBhvr override="childStyle">
                                        <p:cTn dur="1" fill="hold" display="0" masterRel="nextClick" afterEffect="1"/>
                                        <p:tgtEl>
                                          <p:spTgt spid="773665"/>
                                        </p:tgtEl>
                                        <p:attrNameLst>
                                          <p:attrName>style.visibility</p:attrName>
                                        </p:attrNameLst>
                                      </p:cBhvr>
                                      <p:to>
                                        <p:strVal val="hidden"/>
                                      </p:to>
                                    </p:set>
                                  </p:subTnLst>
                                </p:cTn>
                              </p:par>
                            </p:childTnLst>
                          </p:cTn>
                        </p:par>
                      </p:childTnLst>
                    </p:cTn>
                  </p:par>
                  <p:par>
                    <p:cTn id="216" fill="hold">
                      <p:stCondLst>
                        <p:cond delay="indefinite"/>
                      </p:stCondLst>
                      <p:childTnLst>
                        <p:par>
                          <p:cTn id="217" fill="hold">
                            <p:stCondLst>
                              <p:cond delay="0"/>
                            </p:stCondLst>
                            <p:childTnLst>
                              <p:par>
                                <p:cTn id="218" presetID="1" presetClass="entr" presetSubtype="0" fill="hold" nodeType="clickEffect">
                                  <p:stCondLst>
                                    <p:cond delay="0"/>
                                  </p:stCondLst>
                                  <p:childTnLst>
                                    <p:set>
                                      <p:cBhvr>
                                        <p:cTn id="219" dur="1" fill="hold">
                                          <p:stCondLst>
                                            <p:cond delay="0"/>
                                          </p:stCondLst>
                                        </p:cTn>
                                        <p:tgtEl>
                                          <p:spTgt spid="30"/>
                                        </p:tgtEl>
                                        <p:attrNameLst>
                                          <p:attrName>style.visibility</p:attrName>
                                        </p:attrNameLst>
                                      </p:cBhvr>
                                      <p:to>
                                        <p:strVal val="visible"/>
                                      </p:to>
                                    </p:set>
                                  </p:childTnLst>
                                </p:cTn>
                              </p:par>
                            </p:childTnLst>
                          </p:cTn>
                        </p:par>
                        <p:par>
                          <p:cTn id="220" fill="hold">
                            <p:stCondLst>
                              <p:cond delay="0"/>
                            </p:stCondLst>
                            <p:childTnLst>
                              <p:par>
                                <p:cTn id="221" presetID="1" presetClass="entr" presetSubtype="0" fill="hold" grpId="6" nodeType="afterEffect">
                                  <p:stCondLst>
                                    <p:cond delay="0"/>
                                  </p:stCondLst>
                                  <p:childTnLst>
                                    <p:set>
                                      <p:cBhvr>
                                        <p:cTn id="222" dur="1" fill="hold">
                                          <p:stCondLst>
                                            <p:cond delay="0"/>
                                          </p:stCondLst>
                                        </p:cTn>
                                        <p:tgtEl>
                                          <p:spTgt spid="773664"/>
                                        </p:tgtEl>
                                        <p:attrNameLst>
                                          <p:attrName>style.visibility</p:attrName>
                                        </p:attrNameLst>
                                      </p:cBhvr>
                                      <p:to>
                                        <p:strVal val="visible"/>
                                      </p:to>
                                    </p:set>
                                  </p:childTnLst>
                                  <p:subTnLst>
                                    <p:set>
                                      <p:cBhvr override="childStyle">
                                        <p:cTn dur="1" fill="hold" display="0" masterRel="nextClick" afterEffect="1"/>
                                        <p:tgtEl>
                                          <p:spTgt spid="773664"/>
                                        </p:tgtEl>
                                        <p:attrNameLst>
                                          <p:attrName>style.visibility</p:attrName>
                                        </p:attrNameLst>
                                      </p:cBhvr>
                                      <p:to>
                                        <p:strVal val="hidden"/>
                                      </p:to>
                                    </p:set>
                                  </p:subTnLst>
                                </p:cTn>
                              </p:par>
                            </p:childTnLst>
                          </p:cTn>
                        </p:par>
                      </p:childTnLst>
                    </p:cTn>
                  </p:par>
                  <p:par>
                    <p:cTn id="223" fill="hold">
                      <p:stCondLst>
                        <p:cond delay="indefinite"/>
                      </p:stCondLst>
                      <p:childTnLst>
                        <p:par>
                          <p:cTn id="224" fill="hold">
                            <p:stCondLst>
                              <p:cond delay="0"/>
                            </p:stCondLst>
                            <p:childTnLst>
                              <p:par>
                                <p:cTn id="225" presetID="1" presetClass="entr" presetSubtype="0" fill="hold" grpId="6" nodeType="clickEffect">
                                  <p:stCondLst>
                                    <p:cond delay="0"/>
                                  </p:stCondLst>
                                  <p:childTnLst>
                                    <p:set>
                                      <p:cBhvr>
                                        <p:cTn id="226" dur="1" fill="hold">
                                          <p:stCondLst>
                                            <p:cond delay="0"/>
                                          </p:stCondLst>
                                        </p:cTn>
                                        <p:tgtEl>
                                          <p:spTgt spid="773666"/>
                                        </p:tgtEl>
                                        <p:attrNameLst>
                                          <p:attrName>style.visibility</p:attrName>
                                        </p:attrNameLst>
                                      </p:cBhvr>
                                      <p:to>
                                        <p:strVal val="visible"/>
                                      </p:to>
                                    </p:set>
                                  </p:childTnLst>
                                  <p:subTnLst>
                                    <p:set>
                                      <p:cBhvr override="childStyle">
                                        <p:cTn dur="1" fill="hold" display="0" masterRel="nextClick" afterEffect="1"/>
                                        <p:tgtEl>
                                          <p:spTgt spid="773666"/>
                                        </p:tgtEl>
                                        <p:attrNameLst>
                                          <p:attrName>style.visibility</p:attrName>
                                        </p:attrNameLst>
                                      </p:cBhvr>
                                      <p:to>
                                        <p:strVal val="hidden"/>
                                      </p:to>
                                    </p:set>
                                  </p:subTnLst>
                                </p:cTn>
                              </p:par>
                            </p:childTnLst>
                          </p:cTn>
                        </p:par>
                      </p:childTnLst>
                    </p:cTn>
                  </p:par>
                  <p:par>
                    <p:cTn id="227" fill="hold">
                      <p:stCondLst>
                        <p:cond delay="indefinite"/>
                      </p:stCondLst>
                      <p:childTnLst>
                        <p:par>
                          <p:cTn id="228" fill="hold">
                            <p:stCondLst>
                              <p:cond delay="0"/>
                            </p:stCondLst>
                            <p:childTnLst>
                              <p:par>
                                <p:cTn id="229" presetID="1" presetClass="entr" presetSubtype="0" fill="hold" grpId="3" nodeType="clickEffect">
                                  <p:stCondLst>
                                    <p:cond delay="0"/>
                                  </p:stCondLst>
                                  <p:childTnLst>
                                    <p:set>
                                      <p:cBhvr>
                                        <p:cTn id="230" dur="1" fill="hold">
                                          <p:stCondLst>
                                            <p:cond delay="0"/>
                                          </p:stCondLst>
                                        </p:cTn>
                                        <p:tgtEl>
                                          <p:spTgt spid="773667"/>
                                        </p:tgtEl>
                                        <p:attrNameLst>
                                          <p:attrName>style.visibility</p:attrName>
                                        </p:attrNameLst>
                                      </p:cBhvr>
                                      <p:to>
                                        <p:strVal val="visible"/>
                                      </p:to>
                                    </p:set>
                                  </p:childTnLst>
                                  <p:subTnLst>
                                    <p:set>
                                      <p:cBhvr override="childStyle">
                                        <p:cTn dur="1" fill="hold" display="0" masterRel="nextClick" afterEffect="1"/>
                                        <p:tgtEl>
                                          <p:spTgt spid="773667"/>
                                        </p:tgtEl>
                                        <p:attrNameLst>
                                          <p:attrName>style.visibility</p:attrName>
                                        </p:attrNameLst>
                                      </p:cBhvr>
                                      <p:to>
                                        <p:strVal val="hidden"/>
                                      </p:to>
                                    </p:set>
                                  </p:subTnLst>
                                </p:cTn>
                              </p:par>
                            </p:childTnLst>
                          </p:cTn>
                        </p:par>
                      </p:childTnLst>
                    </p:cTn>
                  </p:par>
                  <p:par>
                    <p:cTn id="231" fill="hold">
                      <p:stCondLst>
                        <p:cond delay="indefinite"/>
                      </p:stCondLst>
                      <p:childTnLst>
                        <p:par>
                          <p:cTn id="232" fill="hold">
                            <p:stCondLst>
                              <p:cond delay="0"/>
                            </p:stCondLst>
                            <p:childTnLst>
                              <p:par>
                                <p:cTn id="233" presetID="1" presetClass="entr" presetSubtype="0" fill="hold" nodeType="clickEffect">
                                  <p:stCondLst>
                                    <p:cond delay="0"/>
                                  </p:stCondLst>
                                  <p:childTnLst>
                                    <p:set>
                                      <p:cBhvr>
                                        <p:cTn id="234" dur="1" fill="hold">
                                          <p:stCondLst>
                                            <p:cond delay="0"/>
                                          </p:stCondLst>
                                        </p:cTn>
                                        <p:tgtEl>
                                          <p:spTgt spid="773609"/>
                                        </p:tgtEl>
                                        <p:attrNameLst>
                                          <p:attrName>style.visibility</p:attrName>
                                        </p:attrNameLst>
                                      </p:cBhvr>
                                      <p:to>
                                        <p:strVal val="visible"/>
                                      </p:to>
                                    </p:set>
                                  </p:childTnLst>
                                </p:cTn>
                              </p:par>
                            </p:childTnLst>
                          </p:cTn>
                        </p:par>
                        <p:par>
                          <p:cTn id="235" fill="hold">
                            <p:stCondLst>
                              <p:cond delay="0"/>
                            </p:stCondLst>
                            <p:childTnLst>
                              <p:par>
                                <p:cTn id="236" presetID="1" presetClass="entr" presetSubtype="0" fill="hold" grpId="6" nodeType="afterEffect">
                                  <p:stCondLst>
                                    <p:cond delay="0"/>
                                  </p:stCondLst>
                                  <p:childTnLst>
                                    <p:set>
                                      <p:cBhvr>
                                        <p:cTn id="237" dur="1" fill="hold">
                                          <p:stCondLst>
                                            <p:cond delay="0"/>
                                          </p:stCondLst>
                                        </p:cTn>
                                        <p:tgtEl>
                                          <p:spTgt spid="773665"/>
                                        </p:tgtEl>
                                        <p:attrNameLst>
                                          <p:attrName>style.visibility</p:attrName>
                                        </p:attrNameLst>
                                      </p:cBhvr>
                                      <p:to>
                                        <p:strVal val="visible"/>
                                      </p:to>
                                    </p:set>
                                  </p:childTnLst>
                                  <p:subTnLst>
                                    <p:set>
                                      <p:cBhvr override="childStyle">
                                        <p:cTn dur="1" fill="hold" display="0" masterRel="nextClick" afterEffect="1"/>
                                        <p:tgtEl>
                                          <p:spTgt spid="773665"/>
                                        </p:tgtEl>
                                        <p:attrNameLst>
                                          <p:attrName>style.visibility</p:attrName>
                                        </p:attrNameLst>
                                      </p:cBhvr>
                                      <p:to>
                                        <p:strVal val="hidden"/>
                                      </p:to>
                                    </p:set>
                                  </p:subTnLst>
                                </p:cTn>
                              </p:par>
                            </p:childTnLst>
                          </p:cTn>
                        </p:par>
                      </p:childTnLst>
                    </p:cTn>
                  </p:par>
                  <p:par>
                    <p:cTn id="238" fill="hold">
                      <p:stCondLst>
                        <p:cond delay="indefinite"/>
                      </p:stCondLst>
                      <p:childTnLst>
                        <p:par>
                          <p:cTn id="239" fill="hold">
                            <p:stCondLst>
                              <p:cond delay="0"/>
                            </p:stCondLst>
                            <p:childTnLst>
                              <p:par>
                                <p:cTn id="240" presetID="1" presetClass="entr" presetSubtype="0" fill="hold" nodeType="clickEffect">
                                  <p:stCondLst>
                                    <p:cond delay="0"/>
                                  </p:stCondLst>
                                  <p:childTnLst>
                                    <p:set>
                                      <p:cBhvr>
                                        <p:cTn id="241" dur="1" fill="hold">
                                          <p:stCondLst>
                                            <p:cond delay="0"/>
                                          </p:stCondLst>
                                        </p:cTn>
                                        <p:tgtEl>
                                          <p:spTgt spid="31"/>
                                        </p:tgtEl>
                                        <p:attrNameLst>
                                          <p:attrName>style.visibility</p:attrName>
                                        </p:attrNameLst>
                                      </p:cBhvr>
                                      <p:to>
                                        <p:strVal val="visible"/>
                                      </p:to>
                                    </p:set>
                                  </p:childTnLst>
                                </p:cTn>
                              </p:par>
                            </p:childTnLst>
                          </p:cTn>
                        </p:par>
                        <p:par>
                          <p:cTn id="242" fill="hold">
                            <p:stCondLst>
                              <p:cond delay="0"/>
                            </p:stCondLst>
                            <p:childTnLst>
                              <p:par>
                                <p:cTn id="243" presetID="1" presetClass="entr" presetSubtype="0" fill="hold" grpId="7" nodeType="afterEffect">
                                  <p:stCondLst>
                                    <p:cond delay="0"/>
                                  </p:stCondLst>
                                  <p:childTnLst>
                                    <p:set>
                                      <p:cBhvr>
                                        <p:cTn id="244" dur="1" fill="hold">
                                          <p:stCondLst>
                                            <p:cond delay="0"/>
                                          </p:stCondLst>
                                        </p:cTn>
                                        <p:tgtEl>
                                          <p:spTgt spid="773664"/>
                                        </p:tgtEl>
                                        <p:attrNameLst>
                                          <p:attrName>style.visibility</p:attrName>
                                        </p:attrNameLst>
                                      </p:cBhvr>
                                      <p:to>
                                        <p:strVal val="visible"/>
                                      </p:to>
                                    </p:set>
                                  </p:childTnLst>
                                  <p:subTnLst>
                                    <p:set>
                                      <p:cBhvr override="childStyle">
                                        <p:cTn dur="1" fill="hold" display="0" masterRel="nextClick" afterEffect="1"/>
                                        <p:tgtEl>
                                          <p:spTgt spid="773664"/>
                                        </p:tgtEl>
                                        <p:attrNameLst>
                                          <p:attrName>style.visibility</p:attrName>
                                        </p:attrNameLst>
                                      </p:cBhvr>
                                      <p:to>
                                        <p:strVal val="hidden"/>
                                      </p:to>
                                    </p:set>
                                  </p:subTnLst>
                                </p:cTn>
                              </p:par>
                            </p:childTnLst>
                          </p:cTn>
                        </p:par>
                      </p:childTnLst>
                    </p:cTn>
                  </p:par>
                  <p:par>
                    <p:cTn id="245" fill="hold">
                      <p:stCondLst>
                        <p:cond delay="indefinite"/>
                      </p:stCondLst>
                      <p:childTnLst>
                        <p:par>
                          <p:cTn id="246" fill="hold">
                            <p:stCondLst>
                              <p:cond delay="0"/>
                            </p:stCondLst>
                            <p:childTnLst>
                              <p:par>
                                <p:cTn id="247" presetID="1" presetClass="entr" presetSubtype="0" fill="hold" grpId="7" nodeType="clickEffect">
                                  <p:stCondLst>
                                    <p:cond delay="0"/>
                                  </p:stCondLst>
                                  <p:childTnLst>
                                    <p:set>
                                      <p:cBhvr>
                                        <p:cTn id="248" dur="1" fill="hold">
                                          <p:stCondLst>
                                            <p:cond delay="0"/>
                                          </p:stCondLst>
                                        </p:cTn>
                                        <p:tgtEl>
                                          <p:spTgt spid="773666"/>
                                        </p:tgtEl>
                                        <p:attrNameLst>
                                          <p:attrName>style.visibility</p:attrName>
                                        </p:attrNameLst>
                                      </p:cBhvr>
                                      <p:to>
                                        <p:strVal val="visible"/>
                                      </p:to>
                                    </p:set>
                                  </p:childTnLst>
                                  <p:subTnLst>
                                    <p:set>
                                      <p:cBhvr override="childStyle">
                                        <p:cTn dur="1" fill="hold" display="0" masterRel="nextClick" afterEffect="1"/>
                                        <p:tgtEl>
                                          <p:spTgt spid="773666"/>
                                        </p:tgtEl>
                                        <p:attrNameLst>
                                          <p:attrName>style.visibility</p:attrName>
                                        </p:attrNameLst>
                                      </p:cBhvr>
                                      <p:to>
                                        <p:strVal val="hidden"/>
                                      </p:to>
                                    </p:set>
                                  </p:subTnLst>
                                </p:cTn>
                              </p:par>
                            </p:childTnLst>
                          </p:cTn>
                        </p:par>
                      </p:childTnLst>
                    </p:cTn>
                  </p:par>
                  <p:par>
                    <p:cTn id="249" fill="hold">
                      <p:stCondLst>
                        <p:cond delay="indefinite"/>
                      </p:stCondLst>
                      <p:childTnLst>
                        <p:par>
                          <p:cTn id="250" fill="hold">
                            <p:stCondLst>
                              <p:cond delay="0"/>
                            </p:stCondLst>
                            <p:childTnLst>
                              <p:par>
                                <p:cTn id="251" presetID="1" presetClass="entr" presetSubtype="0" fill="hold" grpId="7" nodeType="clickEffect">
                                  <p:stCondLst>
                                    <p:cond delay="0"/>
                                  </p:stCondLst>
                                  <p:childTnLst>
                                    <p:set>
                                      <p:cBhvr>
                                        <p:cTn id="252" dur="1" fill="hold">
                                          <p:stCondLst>
                                            <p:cond delay="0"/>
                                          </p:stCondLst>
                                        </p:cTn>
                                        <p:tgtEl>
                                          <p:spTgt spid="773665"/>
                                        </p:tgtEl>
                                        <p:attrNameLst>
                                          <p:attrName>style.visibility</p:attrName>
                                        </p:attrNameLst>
                                      </p:cBhvr>
                                      <p:to>
                                        <p:strVal val="visible"/>
                                      </p:to>
                                    </p:set>
                                  </p:childTnLst>
                                  <p:subTnLst>
                                    <p:set>
                                      <p:cBhvr override="childStyle">
                                        <p:cTn dur="1" fill="hold" display="0" masterRel="nextClick" afterEffect="1"/>
                                        <p:tgtEl>
                                          <p:spTgt spid="773665"/>
                                        </p:tgtEl>
                                        <p:attrNameLst>
                                          <p:attrName>style.visibility</p:attrName>
                                        </p:attrNameLst>
                                      </p:cBhvr>
                                      <p:to>
                                        <p:strVal val="hidden"/>
                                      </p:to>
                                    </p:set>
                                  </p:subTnLst>
                                </p:cTn>
                              </p:par>
                            </p:childTnLst>
                          </p:cTn>
                        </p:par>
                      </p:childTnLst>
                    </p:cTn>
                  </p:par>
                  <p:par>
                    <p:cTn id="253" fill="hold">
                      <p:stCondLst>
                        <p:cond delay="indefinite"/>
                      </p:stCondLst>
                      <p:childTnLst>
                        <p:par>
                          <p:cTn id="254" fill="hold">
                            <p:stCondLst>
                              <p:cond delay="0"/>
                            </p:stCondLst>
                            <p:childTnLst>
                              <p:par>
                                <p:cTn id="255" presetID="1" presetClass="entr" presetSubtype="0" fill="hold" nodeType="clickEffect">
                                  <p:stCondLst>
                                    <p:cond delay="0"/>
                                  </p:stCondLst>
                                  <p:childTnLst>
                                    <p:set>
                                      <p:cBhvr>
                                        <p:cTn id="256" dur="1" fill="hold">
                                          <p:stCondLst>
                                            <p:cond delay="0"/>
                                          </p:stCondLst>
                                        </p:cTn>
                                        <p:tgtEl>
                                          <p:spTgt spid="773575"/>
                                        </p:tgtEl>
                                        <p:attrNameLst>
                                          <p:attrName>style.visibility</p:attrName>
                                        </p:attrNameLst>
                                      </p:cBhvr>
                                      <p:to>
                                        <p:strVal val="visible"/>
                                      </p:to>
                                    </p:set>
                                  </p:childTnLst>
                                </p:cTn>
                              </p:par>
                            </p:childTnLst>
                          </p:cTn>
                        </p:par>
                        <p:par>
                          <p:cTn id="257" fill="hold">
                            <p:stCondLst>
                              <p:cond delay="0"/>
                            </p:stCondLst>
                            <p:childTnLst>
                              <p:par>
                                <p:cTn id="258" presetID="1" presetClass="entr" presetSubtype="0" fill="hold" grpId="8" nodeType="afterEffect">
                                  <p:stCondLst>
                                    <p:cond delay="0"/>
                                  </p:stCondLst>
                                  <p:childTnLst>
                                    <p:set>
                                      <p:cBhvr>
                                        <p:cTn id="259" dur="1" fill="hold">
                                          <p:stCondLst>
                                            <p:cond delay="0"/>
                                          </p:stCondLst>
                                        </p:cTn>
                                        <p:tgtEl>
                                          <p:spTgt spid="773664"/>
                                        </p:tgtEl>
                                        <p:attrNameLst>
                                          <p:attrName>style.visibility</p:attrName>
                                        </p:attrNameLst>
                                      </p:cBhvr>
                                      <p:to>
                                        <p:strVal val="visible"/>
                                      </p:to>
                                    </p:set>
                                  </p:childTnLst>
                                  <p:subTnLst>
                                    <p:set>
                                      <p:cBhvr override="childStyle">
                                        <p:cTn dur="1" fill="hold" display="0" masterRel="nextClick" afterEffect="1"/>
                                        <p:tgtEl>
                                          <p:spTgt spid="773664"/>
                                        </p:tgtEl>
                                        <p:attrNameLst>
                                          <p:attrName>style.visibility</p:attrName>
                                        </p:attrNameLst>
                                      </p:cBhvr>
                                      <p:to>
                                        <p:strVal val="hidden"/>
                                      </p:to>
                                    </p:set>
                                  </p:subTnLst>
                                </p:cTn>
                              </p:par>
                            </p:childTnLst>
                          </p:cTn>
                        </p:par>
                      </p:childTnLst>
                    </p:cTn>
                  </p:par>
                  <p:par>
                    <p:cTn id="260" fill="hold">
                      <p:stCondLst>
                        <p:cond delay="indefinite"/>
                      </p:stCondLst>
                      <p:childTnLst>
                        <p:par>
                          <p:cTn id="261" fill="hold">
                            <p:stCondLst>
                              <p:cond delay="0"/>
                            </p:stCondLst>
                            <p:childTnLst>
                              <p:par>
                                <p:cTn id="262" presetID="1" presetClass="entr" presetSubtype="0" fill="hold" grpId="8" nodeType="clickEffect">
                                  <p:stCondLst>
                                    <p:cond delay="0"/>
                                  </p:stCondLst>
                                  <p:childTnLst>
                                    <p:set>
                                      <p:cBhvr>
                                        <p:cTn id="263" dur="1" fill="hold">
                                          <p:stCondLst>
                                            <p:cond delay="0"/>
                                          </p:stCondLst>
                                        </p:cTn>
                                        <p:tgtEl>
                                          <p:spTgt spid="773666"/>
                                        </p:tgtEl>
                                        <p:attrNameLst>
                                          <p:attrName>style.visibility</p:attrName>
                                        </p:attrNameLst>
                                      </p:cBhvr>
                                      <p:to>
                                        <p:strVal val="visible"/>
                                      </p:to>
                                    </p:set>
                                  </p:childTnLst>
                                  <p:subTnLst>
                                    <p:set>
                                      <p:cBhvr override="childStyle">
                                        <p:cTn dur="1" fill="hold" display="0" masterRel="nextClick" afterEffect="1"/>
                                        <p:tgtEl>
                                          <p:spTgt spid="773666"/>
                                        </p:tgtEl>
                                        <p:attrNameLst>
                                          <p:attrName>style.visibility</p:attrName>
                                        </p:attrNameLst>
                                      </p:cBhvr>
                                      <p:to>
                                        <p:strVal val="hidden"/>
                                      </p:to>
                                    </p:set>
                                  </p:subTnLst>
                                </p:cTn>
                              </p:par>
                            </p:childTnLst>
                          </p:cTn>
                        </p:par>
                      </p:childTnLst>
                    </p:cTn>
                  </p:par>
                  <p:par>
                    <p:cTn id="264" fill="hold">
                      <p:stCondLst>
                        <p:cond delay="indefinite"/>
                      </p:stCondLst>
                      <p:childTnLst>
                        <p:par>
                          <p:cTn id="265" fill="hold">
                            <p:stCondLst>
                              <p:cond delay="0"/>
                            </p:stCondLst>
                            <p:childTnLst>
                              <p:par>
                                <p:cTn id="266" presetID="1" presetClass="entr" presetSubtype="0" fill="hold" grpId="8" nodeType="clickEffect">
                                  <p:stCondLst>
                                    <p:cond delay="0"/>
                                  </p:stCondLst>
                                  <p:childTnLst>
                                    <p:set>
                                      <p:cBhvr>
                                        <p:cTn id="267" dur="1" fill="hold">
                                          <p:stCondLst>
                                            <p:cond delay="0"/>
                                          </p:stCondLst>
                                        </p:cTn>
                                        <p:tgtEl>
                                          <p:spTgt spid="773665"/>
                                        </p:tgtEl>
                                        <p:attrNameLst>
                                          <p:attrName>style.visibility</p:attrName>
                                        </p:attrNameLst>
                                      </p:cBhvr>
                                      <p:to>
                                        <p:strVal val="visible"/>
                                      </p:to>
                                    </p:set>
                                  </p:childTnLst>
                                  <p:subTnLst>
                                    <p:set>
                                      <p:cBhvr override="childStyle">
                                        <p:cTn dur="1" fill="hold" display="0" masterRel="nextClick" afterEffect="1"/>
                                        <p:tgtEl>
                                          <p:spTgt spid="773665"/>
                                        </p:tgtEl>
                                        <p:attrNameLst>
                                          <p:attrName>style.visibility</p:attrName>
                                        </p:attrNameLst>
                                      </p:cBhvr>
                                      <p:to>
                                        <p:strVal val="hidden"/>
                                      </p:to>
                                    </p:set>
                                  </p:subTnLst>
                                </p:cTn>
                              </p:par>
                            </p:childTnLst>
                          </p:cTn>
                        </p:par>
                      </p:childTnLst>
                    </p:cTn>
                  </p:par>
                  <p:par>
                    <p:cTn id="268" fill="hold">
                      <p:stCondLst>
                        <p:cond delay="indefinite"/>
                      </p:stCondLst>
                      <p:childTnLst>
                        <p:par>
                          <p:cTn id="269" fill="hold">
                            <p:stCondLst>
                              <p:cond delay="0"/>
                            </p:stCondLst>
                            <p:childTnLst>
                              <p:par>
                                <p:cTn id="270" presetID="1" presetClass="entr" presetSubtype="0" fill="hold" nodeType="clickEffect">
                                  <p:stCondLst>
                                    <p:cond delay="0"/>
                                  </p:stCondLst>
                                  <p:childTnLst>
                                    <p:set>
                                      <p:cBhvr>
                                        <p:cTn id="271" dur="1" fill="hold">
                                          <p:stCondLst>
                                            <p:cond delay="0"/>
                                          </p:stCondLst>
                                        </p:cTn>
                                        <p:tgtEl>
                                          <p:spTgt spid="773580"/>
                                        </p:tgtEl>
                                        <p:attrNameLst>
                                          <p:attrName>style.visibility</p:attrName>
                                        </p:attrNameLst>
                                      </p:cBhvr>
                                      <p:to>
                                        <p:strVal val="visible"/>
                                      </p:to>
                                    </p:set>
                                  </p:childTnLst>
                                </p:cTn>
                              </p:par>
                            </p:childTnLst>
                          </p:cTn>
                        </p:par>
                        <p:par>
                          <p:cTn id="272" fill="hold">
                            <p:stCondLst>
                              <p:cond delay="0"/>
                            </p:stCondLst>
                            <p:childTnLst>
                              <p:par>
                                <p:cTn id="273" presetID="1" presetClass="entr" presetSubtype="0" fill="hold" grpId="9" nodeType="afterEffect">
                                  <p:stCondLst>
                                    <p:cond delay="0"/>
                                  </p:stCondLst>
                                  <p:childTnLst>
                                    <p:set>
                                      <p:cBhvr>
                                        <p:cTn id="274" dur="1" fill="hold">
                                          <p:stCondLst>
                                            <p:cond delay="0"/>
                                          </p:stCondLst>
                                        </p:cTn>
                                        <p:tgtEl>
                                          <p:spTgt spid="773664"/>
                                        </p:tgtEl>
                                        <p:attrNameLst>
                                          <p:attrName>style.visibility</p:attrName>
                                        </p:attrNameLst>
                                      </p:cBhvr>
                                      <p:to>
                                        <p:strVal val="visible"/>
                                      </p:to>
                                    </p:set>
                                  </p:childTnLst>
                                  <p:subTnLst>
                                    <p:set>
                                      <p:cBhvr override="childStyle">
                                        <p:cTn dur="1" fill="hold" display="0" masterRel="nextClick" afterEffect="1"/>
                                        <p:tgtEl>
                                          <p:spTgt spid="773664"/>
                                        </p:tgtEl>
                                        <p:attrNameLst>
                                          <p:attrName>style.visibility</p:attrName>
                                        </p:attrNameLst>
                                      </p:cBhvr>
                                      <p:to>
                                        <p:strVal val="hidden"/>
                                      </p:to>
                                    </p:set>
                                  </p:subTnLst>
                                </p:cTn>
                              </p:par>
                            </p:childTnLst>
                          </p:cTn>
                        </p:par>
                      </p:childTnLst>
                    </p:cTn>
                  </p:par>
                  <p:par>
                    <p:cTn id="275" fill="hold">
                      <p:stCondLst>
                        <p:cond delay="indefinite"/>
                      </p:stCondLst>
                      <p:childTnLst>
                        <p:par>
                          <p:cTn id="276" fill="hold">
                            <p:stCondLst>
                              <p:cond delay="0"/>
                            </p:stCondLst>
                            <p:childTnLst>
                              <p:par>
                                <p:cTn id="277" presetID="1" presetClass="entr" presetSubtype="0" fill="hold" grpId="0" nodeType="clickEffect">
                                  <p:stCondLst>
                                    <p:cond delay="0"/>
                                  </p:stCondLst>
                                  <p:childTnLst>
                                    <p:set>
                                      <p:cBhvr>
                                        <p:cTn id="278" dur="1" fill="hold">
                                          <p:stCondLst>
                                            <p:cond delay="0"/>
                                          </p:stCondLst>
                                        </p:cTn>
                                        <p:tgtEl>
                                          <p:spTgt spid="773668"/>
                                        </p:tgtEl>
                                        <p:attrNameLst>
                                          <p:attrName>style.visibility</p:attrName>
                                        </p:attrNameLst>
                                      </p:cBhvr>
                                      <p:to>
                                        <p:strVal val="visible"/>
                                      </p:to>
                                    </p:set>
                                  </p:childTnLst>
                                  <p:subTnLst>
                                    <p:set>
                                      <p:cBhvr override="childStyle">
                                        <p:cTn dur="1" fill="hold" display="0" masterRel="nextClick" afterEffect="1"/>
                                        <p:tgtEl>
                                          <p:spTgt spid="773668"/>
                                        </p:tgtEl>
                                        <p:attrNameLst>
                                          <p:attrName>style.visibility</p:attrName>
                                        </p:attrNameLst>
                                      </p:cBhvr>
                                      <p:to>
                                        <p:strVal val="hidden"/>
                                      </p:to>
                                    </p:set>
                                  </p:subTnLst>
                                </p:cTn>
                              </p:par>
                            </p:childTnLst>
                          </p:cTn>
                        </p:par>
                      </p:childTnLst>
                    </p:cTn>
                  </p:par>
                  <p:par>
                    <p:cTn id="279" fill="hold">
                      <p:stCondLst>
                        <p:cond delay="indefinite"/>
                      </p:stCondLst>
                      <p:childTnLst>
                        <p:par>
                          <p:cTn id="280" fill="hold">
                            <p:stCondLst>
                              <p:cond delay="0"/>
                            </p:stCondLst>
                            <p:childTnLst>
                              <p:par>
                                <p:cTn id="281" presetID="53" presetClass="exit" presetSubtype="0" fill="hold" nodeType="clickEffect">
                                  <p:stCondLst>
                                    <p:cond delay="0"/>
                                  </p:stCondLst>
                                  <p:childTnLst>
                                    <p:anim calcmode="lin" valueType="num">
                                      <p:cBhvr>
                                        <p:cTn id="282" dur="500"/>
                                        <p:tgtEl>
                                          <p:spTgt spid="23"/>
                                        </p:tgtEl>
                                        <p:attrNameLst>
                                          <p:attrName>ppt_w</p:attrName>
                                        </p:attrNameLst>
                                      </p:cBhvr>
                                      <p:tavLst>
                                        <p:tav tm="0">
                                          <p:val>
                                            <p:strVal val="ppt_w"/>
                                          </p:val>
                                        </p:tav>
                                        <p:tav tm="100000">
                                          <p:val>
                                            <p:fltVal val="0"/>
                                          </p:val>
                                        </p:tav>
                                      </p:tavLst>
                                    </p:anim>
                                    <p:anim calcmode="lin" valueType="num">
                                      <p:cBhvr>
                                        <p:cTn id="283" dur="500"/>
                                        <p:tgtEl>
                                          <p:spTgt spid="23"/>
                                        </p:tgtEl>
                                        <p:attrNameLst>
                                          <p:attrName>ppt_h</p:attrName>
                                        </p:attrNameLst>
                                      </p:cBhvr>
                                      <p:tavLst>
                                        <p:tav tm="0">
                                          <p:val>
                                            <p:strVal val="ppt_h"/>
                                          </p:val>
                                        </p:tav>
                                        <p:tav tm="100000">
                                          <p:val>
                                            <p:fltVal val="0"/>
                                          </p:val>
                                        </p:tav>
                                      </p:tavLst>
                                    </p:anim>
                                    <p:animEffect transition="out" filter="fade">
                                      <p:cBhvr>
                                        <p:cTn id="284" dur="500"/>
                                        <p:tgtEl>
                                          <p:spTgt spid="23"/>
                                        </p:tgtEl>
                                      </p:cBhvr>
                                    </p:animEffect>
                                    <p:set>
                                      <p:cBhvr>
                                        <p:cTn id="285" dur="1" fill="hold">
                                          <p:stCondLst>
                                            <p:cond delay="499"/>
                                          </p:stCondLst>
                                        </p:cTn>
                                        <p:tgtEl>
                                          <p:spTgt spid="23"/>
                                        </p:tgtEl>
                                        <p:attrNameLst>
                                          <p:attrName>style.visibility</p:attrName>
                                        </p:attrNameLst>
                                      </p:cBhvr>
                                      <p:to>
                                        <p:strVal val="hidden"/>
                                      </p:to>
                                    </p:set>
                                  </p:childTnLst>
                                </p:cTn>
                              </p:par>
                              <p:par>
                                <p:cTn id="286" presetID="1" presetClass="exit" presetSubtype="0" fill="hold" nodeType="withEffect">
                                  <p:stCondLst>
                                    <p:cond delay="0"/>
                                  </p:stCondLst>
                                  <p:childTnLst>
                                    <p:set>
                                      <p:cBhvr>
                                        <p:cTn id="287" dur="1" fill="hold">
                                          <p:stCondLst>
                                            <p:cond delay="0"/>
                                          </p:stCondLst>
                                        </p:cTn>
                                        <p:tgtEl>
                                          <p:spTgt spid="24"/>
                                        </p:tgtEl>
                                        <p:attrNameLst>
                                          <p:attrName>style.visibility</p:attrName>
                                        </p:attrNameLst>
                                      </p:cBhvr>
                                      <p:to>
                                        <p:strVal val="hidden"/>
                                      </p:to>
                                    </p:set>
                                  </p:childTnLst>
                                </p:cTn>
                              </p:par>
                              <p:par>
                                <p:cTn id="288" presetID="1" presetClass="exit" presetSubtype="0" fill="hold" nodeType="withEffect">
                                  <p:stCondLst>
                                    <p:cond delay="0"/>
                                  </p:stCondLst>
                                  <p:childTnLst>
                                    <p:set>
                                      <p:cBhvr>
                                        <p:cTn id="289" dur="1" fill="hold">
                                          <p:stCondLst>
                                            <p:cond delay="0"/>
                                          </p:stCondLst>
                                        </p:cTn>
                                        <p:tgtEl>
                                          <p:spTgt spid="25"/>
                                        </p:tgtEl>
                                        <p:attrNameLst>
                                          <p:attrName>style.visibility</p:attrName>
                                        </p:attrNameLst>
                                      </p:cBhvr>
                                      <p:to>
                                        <p:strVal val="hidden"/>
                                      </p:to>
                                    </p:set>
                                  </p:childTnLst>
                                </p:cTn>
                              </p:par>
                              <p:par>
                                <p:cTn id="290" presetID="1" presetClass="exit" presetSubtype="0" fill="hold" nodeType="withEffect">
                                  <p:stCondLst>
                                    <p:cond delay="0"/>
                                  </p:stCondLst>
                                  <p:childTnLst>
                                    <p:set>
                                      <p:cBhvr>
                                        <p:cTn id="291" dur="1" fill="hold">
                                          <p:stCondLst>
                                            <p:cond delay="0"/>
                                          </p:stCondLst>
                                        </p:cTn>
                                        <p:tgtEl>
                                          <p:spTgt spid="26"/>
                                        </p:tgtEl>
                                        <p:attrNameLst>
                                          <p:attrName>style.visibility</p:attrName>
                                        </p:attrNameLst>
                                      </p:cBhvr>
                                      <p:to>
                                        <p:strVal val="hidden"/>
                                      </p:to>
                                    </p:set>
                                  </p:childTnLst>
                                </p:cTn>
                              </p:par>
                              <p:par>
                                <p:cTn id="292" presetID="1" presetClass="exit" presetSubtype="0" fill="hold" nodeType="withEffect">
                                  <p:stCondLst>
                                    <p:cond delay="0"/>
                                  </p:stCondLst>
                                  <p:childTnLst>
                                    <p:set>
                                      <p:cBhvr>
                                        <p:cTn id="293" dur="1" fill="hold">
                                          <p:stCondLst>
                                            <p:cond delay="0"/>
                                          </p:stCondLst>
                                        </p:cTn>
                                        <p:tgtEl>
                                          <p:spTgt spid="27"/>
                                        </p:tgtEl>
                                        <p:attrNameLst>
                                          <p:attrName>style.visibility</p:attrName>
                                        </p:attrNameLst>
                                      </p:cBhvr>
                                      <p:to>
                                        <p:strVal val="hidden"/>
                                      </p:to>
                                    </p:set>
                                  </p:childTnLst>
                                </p:cTn>
                              </p:par>
                              <p:par>
                                <p:cTn id="294" presetID="1" presetClass="exit" presetSubtype="0" fill="hold" nodeType="withEffect">
                                  <p:stCondLst>
                                    <p:cond delay="0"/>
                                  </p:stCondLst>
                                  <p:childTnLst>
                                    <p:set>
                                      <p:cBhvr>
                                        <p:cTn id="295" dur="1" fill="hold">
                                          <p:stCondLst>
                                            <p:cond delay="0"/>
                                          </p:stCondLst>
                                        </p:cTn>
                                        <p:tgtEl>
                                          <p:spTgt spid="28"/>
                                        </p:tgtEl>
                                        <p:attrNameLst>
                                          <p:attrName>style.visibility</p:attrName>
                                        </p:attrNameLst>
                                      </p:cBhvr>
                                      <p:to>
                                        <p:strVal val="hidden"/>
                                      </p:to>
                                    </p:set>
                                  </p:childTnLst>
                                </p:cTn>
                              </p:par>
                              <p:par>
                                <p:cTn id="296" presetID="1" presetClass="exit" presetSubtype="0" fill="hold" nodeType="withEffect">
                                  <p:stCondLst>
                                    <p:cond delay="0"/>
                                  </p:stCondLst>
                                  <p:childTnLst>
                                    <p:set>
                                      <p:cBhvr>
                                        <p:cTn id="297" dur="1" fill="hold">
                                          <p:stCondLst>
                                            <p:cond delay="0"/>
                                          </p:stCondLst>
                                        </p:cTn>
                                        <p:tgtEl>
                                          <p:spTgt spid="29"/>
                                        </p:tgtEl>
                                        <p:attrNameLst>
                                          <p:attrName>style.visibility</p:attrName>
                                        </p:attrNameLst>
                                      </p:cBhvr>
                                      <p:to>
                                        <p:strVal val="hidden"/>
                                      </p:to>
                                    </p:set>
                                  </p:childTnLst>
                                </p:cTn>
                              </p:par>
                              <p:par>
                                <p:cTn id="298" presetID="1" presetClass="exit" presetSubtype="0" fill="hold" nodeType="withEffect">
                                  <p:stCondLst>
                                    <p:cond delay="0"/>
                                  </p:stCondLst>
                                  <p:childTnLst>
                                    <p:set>
                                      <p:cBhvr>
                                        <p:cTn id="299" dur="1" fill="hold">
                                          <p:stCondLst>
                                            <p:cond delay="0"/>
                                          </p:stCondLst>
                                        </p:cTn>
                                        <p:tgtEl>
                                          <p:spTgt spid="30"/>
                                        </p:tgtEl>
                                        <p:attrNameLst>
                                          <p:attrName>style.visibility</p:attrName>
                                        </p:attrNameLst>
                                      </p:cBhvr>
                                      <p:to>
                                        <p:strVal val="hidden"/>
                                      </p:to>
                                    </p:set>
                                  </p:childTnLst>
                                </p:cTn>
                              </p:par>
                              <p:par>
                                <p:cTn id="300" presetID="1" presetClass="exit" presetSubtype="0" fill="hold" nodeType="withEffect">
                                  <p:stCondLst>
                                    <p:cond delay="0"/>
                                  </p:stCondLst>
                                  <p:childTnLst>
                                    <p:set>
                                      <p:cBhvr>
                                        <p:cTn id="301" dur="1" fill="hold">
                                          <p:stCondLst>
                                            <p:cond delay="0"/>
                                          </p:stCondLst>
                                        </p:cTn>
                                        <p:tgtEl>
                                          <p:spTgt spid="31"/>
                                        </p:tgtEl>
                                        <p:attrNameLst>
                                          <p:attrName>style.visibility</p:attrName>
                                        </p:attrNameLst>
                                      </p:cBhvr>
                                      <p:to>
                                        <p:strVal val="hidden"/>
                                      </p:to>
                                    </p:set>
                                  </p:childTnLst>
                                </p:cTn>
                              </p:par>
                              <p:par>
                                <p:cTn id="302" presetID="1" presetClass="exit" presetSubtype="0" fill="hold" nodeType="withEffect">
                                  <p:stCondLst>
                                    <p:cond delay="0"/>
                                  </p:stCondLst>
                                  <p:childTnLst>
                                    <p:set>
                                      <p:cBhvr>
                                        <p:cTn id="303" dur="1" fill="hold">
                                          <p:stCondLst>
                                            <p:cond delay="0"/>
                                          </p:stCondLst>
                                        </p:cTn>
                                        <p:tgtEl>
                                          <p:spTgt spid="773575"/>
                                        </p:tgtEl>
                                        <p:attrNameLst>
                                          <p:attrName>style.visibility</p:attrName>
                                        </p:attrNameLst>
                                      </p:cBhvr>
                                      <p:to>
                                        <p:strVal val="hidden"/>
                                      </p:to>
                                    </p:set>
                                  </p:childTnLst>
                                </p:cTn>
                              </p:par>
                              <p:par>
                                <p:cTn id="304" presetID="1" presetClass="exit" presetSubtype="0" fill="hold" nodeType="withEffect">
                                  <p:stCondLst>
                                    <p:cond delay="0"/>
                                  </p:stCondLst>
                                  <p:childTnLst>
                                    <p:set>
                                      <p:cBhvr>
                                        <p:cTn id="305" dur="1" fill="hold">
                                          <p:stCondLst>
                                            <p:cond delay="0"/>
                                          </p:stCondLst>
                                        </p:cTn>
                                        <p:tgtEl>
                                          <p:spTgt spid="773580"/>
                                        </p:tgtEl>
                                        <p:attrNameLst>
                                          <p:attrName>style.visibility</p:attrName>
                                        </p:attrNameLst>
                                      </p:cBhvr>
                                      <p:to>
                                        <p:strVal val="hidden"/>
                                      </p:to>
                                    </p:set>
                                  </p:childTnLst>
                                </p:cTn>
                              </p:par>
                              <p:par>
                                <p:cTn id="306" presetID="1" presetClass="exit" presetSubtype="0" fill="hold" nodeType="withEffect">
                                  <p:stCondLst>
                                    <p:cond delay="0"/>
                                  </p:stCondLst>
                                  <p:childTnLst>
                                    <p:set>
                                      <p:cBhvr>
                                        <p:cTn id="307" dur="1" fill="hold">
                                          <p:stCondLst>
                                            <p:cond delay="0"/>
                                          </p:stCondLst>
                                        </p:cTn>
                                        <p:tgtEl>
                                          <p:spTgt spid="773592"/>
                                        </p:tgtEl>
                                        <p:attrNameLst>
                                          <p:attrName>style.visibility</p:attrName>
                                        </p:attrNameLst>
                                      </p:cBhvr>
                                      <p:to>
                                        <p:strVal val="hidden"/>
                                      </p:to>
                                    </p:set>
                                  </p:childTnLst>
                                </p:cTn>
                              </p:par>
                              <p:par>
                                <p:cTn id="308" presetID="1" presetClass="exit" presetSubtype="0" fill="hold" nodeType="withEffect">
                                  <p:stCondLst>
                                    <p:cond delay="0"/>
                                  </p:stCondLst>
                                  <p:childTnLst>
                                    <p:set>
                                      <p:cBhvr>
                                        <p:cTn id="309" dur="1" fill="hold">
                                          <p:stCondLst>
                                            <p:cond delay="0"/>
                                          </p:stCondLst>
                                        </p:cTn>
                                        <p:tgtEl>
                                          <p:spTgt spid="773600"/>
                                        </p:tgtEl>
                                        <p:attrNameLst>
                                          <p:attrName>style.visibility</p:attrName>
                                        </p:attrNameLst>
                                      </p:cBhvr>
                                      <p:to>
                                        <p:strVal val="hidden"/>
                                      </p:to>
                                    </p:set>
                                  </p:childTnLst>
                                </p:cTn>
                              </p:par>
                              <p:par>
                                <p:cTn id="310" presetID="1" presetClass="exit" presetSubtype="0" fill="hold" nodeType="withEffect">
                                  <p:stCondLst>
                                    <p:cond delay="0"/>
                                  </p:stCondLst>
                                  <p:childTnLst>
                                    <p:set>
                                      <p:cBhvr>
                                        <p:cTn id="311" dur="1" fill="hold">
                                          <p:stCondLst>
                                            <p:cond delay="0"/>
                                          </p:stCondLst>
                                        </p:cTn>
                                        <p:tgtEl>
                                          <p:spTgt spid="773603"/>
                                        </p:tgtEl>
                                        <p:attrNameLst>
                                          <p:attrName>style.visibility</p:attrName>
                                        </p:attrNameLst>
                                      </p:cBhvr>
                                      <p:to>
                                        <p:strVal val="hidden"/>
                                      </p:to>
                                    </p:set>
                                  </p:childTnLst>
                                </p:cTn>
                              </p:par>
                              <p:par>
                                <p:cTn id="312" presetID="1" presetClass="exit" presetSubtype="0" fill="hold" nodeType="withEffect">
                                  <p:stCondLst>
                                    <p:cond delay="0"/>
                                  </p:stCondLst>
                                  <p:childTnLst>
                                    <p:set>
                                      <p:cBhvr>
                                        <p:cTn id="313" dur="1" fill="hold">
                                          <p:stCondLst>
                                            <p:cond delay="0"/>
                                          </p:stCondLst>
                                        </p:cTn>
                                        <p:tgtEl>
                                          <p:spTgt spid="773606"/>
                                        </p:tgtEl>
                                        <p:attrNameLst>
                                          <p:attrName>style.visibility</p:attrName>
                                        </p:attrNameLst>
                                      </p:cBhvr>
                                      <p:to>
                                        <p:strVal val="hidden"/>
                                      </p:to>
                                    </p:set>
                                  </p:childTnLst>
                                </p:cTn>
                              </p:par>
                              <p:par>
                                <p:cTn id="314" presetID="1" presetClass="exit" presetSubtype="0" fill="hold" nodeType="withEffect">
                                  <p:stCondLst>
                                    <p:cond delay="0"/>
                                  </p:stCondLst>
                                  <p:childTnLst>
                                    <p:set>
                                      <p:cBhvr>
                                        <p:cTn id="315" dur="1" fill="hold">
                                          <p:stCondLst>
                                            <p:cond delay="0"/>
                                          </p:stCondLst>
                                        </p:cTn>
                                        <p:tgtEl>
                                          <p:spTgt spid="773609"/>
                                        </p:tgtEl>
                                        <p:attrNameLst>
                                          <p:attrName>style.visibility</p:attrName>
                                        </p:attrNameLst>
                                      </p:cBhvr>
                                      <p:to>
                                        <p:strVal val="hidden"/>
                                      </p:to>
                                    </p:set>
                                  </p:childTnLst>
                                </p:cTn>
                              </p:par>
                              <p:par>
                                <p:cTn id="316" presetID="1" presetClass="exit" presetSubtype="0" fill="hold" nodeType="withEffect">
                                  <p:stCondLst>
                                    <p:cond delay="0"/>
                                  </p:stCondLst>
                                  <p:childTnLst>
                                    <p:set>
                                      <p:cBhvr>
                                        <p:cTn id="317" dur="1" fill="hold">
                                          <p:stCondLst>
                                            <p:cond delay="0"/>
                                          </p:stCondLst>
                                        </p:cTn>
                                        <p:tgtEl>
                                          <p:spTgt spid="773612"/>
                                        </p:tgtEl>
                                        <p:attrNameLst>
                                          <p:attrName>style.visibility</p:attrName>
                                        </p:attrNameLst>
                                      </p:cBhvr>
                                      <p:to>
                                        <p:strVal val="hidden"/>
                                      </p:to>
                                    </p:set>
                                  </p:childTnLst>
                                </p:cTn>
                              </p:par>
                              <p:par>
                                <p:cTn id="318" presetID="1" presetClass="entr" presetSubtype="0" fill="hold" nodeType="withEffect">
                                  <p:stCondLst>
                                    <p:cond delay="0"/>
                                  </p:stCondLst>
                                  <p:childTnLst>
                                    <p:set>
                                      <p:cBhvr>
                                        <p:cTn id="319" dur="1" fill="hold">
                                          <p:stCondLst>
                                            <p:cond delay="0"/>
                                          </p:stCondLst>
                                        </p:cTn>
                                        <p:tgtEl>
                                          <p:spTgt spid="6"/>
                                        </p:tgtEl>
                                        <p:attrNameLst>
                                          <p:attrName>style.visibility</p:attrName>
                                        </p:attrNameLst>
                                      </p:cBhvr>
                                      <p:to>
                                        <p:strVal val="visible"/>
                                      </p:to>
                                    </p:set>
                                  </p:childTnLst>
                                </p:cTn>
                              </p:par>
                            </p:childTnLst>
                          </p:cTn>
                        </p:par>
                        <p:par>
                          <p:cTn id="320" fill="hold">
                            <p:stCondLst>
                              <p:cond delay="500"/>
                            </p:stCondLst>
                            <p:childTnLst>
                              <p:par>
                                <p:cTn id="321" presetID="1" presetClass="entr" presetSubtype="0" fill="hold" nodeType="afterEffect">
                                  <p:stCondLst>
                                    <p:cond delay="0"/>
                                  </p:stCondLst>
                                  <p:childTnLst>
                                    <p:set>
                                      <p:cBhvr>
                                        <p:cTn id="322" dur="1" fill="hold">
                                          <p:stCondLst>
                                            <p:cond delay="0"/>
                                          </p:stCondLst>
                                        </p:cTn>
                                        <p:tgtEl>
                                          <p:spTgt spid="773552"/>
                                        </p:tgtEl>
                                        <p:attrNameLst>
                                          <p:attrName>style.visibility</p:attrName>
                                        </p:attrNameLst>
                                      </p:cBhvr>
                                      <p:to>
                                        <p:strVal val="visible"/>
                                      </p:to>
                                    </p:set>
                                  </p:childTnLst>
                                </p:cTn>
                              </p:par>
                              <p:par>
                                <p:cTn id="323" presetID="1" presetClass="entr" presetSubtype="0" fill="hold" nodeType="withEffect">
                                  <p:stCondLst>
                                    <p:cond delay="0"/>
                                  </p:stCondLst>
                                  <p:childTnLst>
                                    <p:set>
                                      <p:cBhvr>
                                        <p:cTn id="324" dur="1" fill="hold">
                                          <p:stCondLst>
                                            <p:cond delay="0"/>
                                          </p:stCondLst>
                                        </p:cTn>
                                        <p:tgtEl>
                                          <p:spTgt spid="773553"/>
                                        </p:tgtEl>
                                        <p:attrNameLst>
                                          <p:attrName>style.visibility</p:attrName>
                                        </p:attrNameLst>
                                      </p:cBhvr>
                                      <p:to>
                                        <p:strVal val="visible"/>
                                      </p:to>
                                    </p:set>
                                  </p:childTnLst>
                                </p:cTn>
                              </p:par>
                              <p:par>
                                <p:cTn id="325" presetID="1" presetClass="entr" presetSubtype="0" fill="hold" nodeType="withEffect">
                                  <p:stCondLst>
                                    <p:cond delay="0"/>
                                  </p:stCondLst>
                                  <p:childTnLst>
                                    <p:set>
                                      <p:cBhvr>
                                        <p:cTn id="326" dur="1" fill="hold">
                                          <p:stCondLst>
                                            <p:cond delay="0"/>
                                          </p:stCondLst>
                                        </p:cTn>
                                        <p:tgtEl>
                                          <p:spTgt spid="20"/>
                                        </p:tgtEl>
                                        <p:attrNameLst>
                                          <p:attrName>style.visibility</p:attrName>
                                        </p:attrNameLst>
                                      </p:cBhvr>
                                      <p:to>
                                        <p:strVal val="visible"/>
                                      </p:to>
                                    </p:set>
                                  </p:childTnLst>
                                </p:cTn>
                              </p:par>
                            </p:childTnLst>
                          </p:cTn>
                        </p:par>
                        <p:par>
                          <p:cTn id="327" fill="hold">
                            <p:stCondLst>
                              <p:cond delay="500"/>
                            </p:stCondLst>
                            <p:childTnLst>
                              <p:par>
                                <p:cTn id="328" presetID="1" presetClass="entr" presetSubtype="0" fill="hold" grpId="0" nodeType="afterEffect">
                                  <p:stCondLst>
                                    <p:cond delay="0"/>
                                  </p:stCondLst>
                                  <p:childTnLst>
                                    <p:set>
                                      <p:cBhvr>
                                        <p:cTn id="329" dur="1" fill="hold">
                                          <p:stCondLst>
                                            <p:cond delay="0"/>
                                          </p:stCondLst>
                                        </p:cTn>
                                        <p:tgtEl>
                                          <p:spTgt spid="773599"/>
                                        </p:tgtEl>
                                        <p:attrNameLst>
                                          <p:attrName>style.visibility</p:attrName>
                                        </p:attrNameLst>
                                      </p:cBhvr>
                                      <p:to>
                                        <p:strVal val="visible"/>
                                      </p:to>
                                    </p:set>
                                  </p:childTnLst>
                                  <p:subTnLst>
                                    <p:set>
                                      <p:cBhvr override="childStyle">
                                        <p:cTn dur="1" fill="hold" display="0" masterRel="nextClick" afterEffect="1"/>
                                        <p:tgtEl>
                                          <p:spTgt spid="773599"/>
                                        </p:tgtEl>
                                        <p:attrNameLst>
                                          <p:attrName>style.visibility</p:attrName>
                                        </p:attrNameLst>
                                      </p:cBhvr>
                                      <p:to>
                                        <p:strVal val="hidden"/>
                                      </p:to>
                                    </p:set>
                                  </p:subTnLst>
                                </p:cTn>
                              </p:par>
                            </p:childTnLst>
                          </p:cTn>
                        </p:par>
                      </p:childTnLst>
                    </p:cTn>
                  </p:par>
                  <p:par>
                    <p:cTn id="330" fill="hold">
                      <p:stCondLst>
                        <p:cond delay="indefinite"/>
                      </p:stCondLst>
                      <p:childTnLst>
                        <p:par>
                          <p:cTn id="331" fill="hold">
                            <p:stCondLst>
                              <p:cond delay="0"/>
                            </p:stCondLst>
                            <p:childTnLst>
                              <p:par>
                                <p:cTn id="332" presetID="0" presetClass="path" presetSubtype="0" accel="50000" decel="50000" fill="hold" grpId="0" nodeType="clickEffect">
                                  <p:stCondLst>
                                    <p:cond delay="0"/>
                                  </p:stCondLst>
                                  <p:childTnLst>
                                    <p:animMotion origin="layout" path="M 0.00174 0.00023 C 0.04497 0.01366 0.17501 0.08148 0.26251 0.08148 C 0.35001 0.08148 0.47171 0.01713 0.52674 0.00023 " pathEditMode="relative" rAng="0" ptsTypes="aaa">
                                      <p:cBhvr>
                                        <p:cTn id="333" dur="1000" fill="hold"/>
                                        <p:tgtEl>
                                          <p:spTgt spid="773542"/>
                                        </p:tgtEl>
                                        <p:attrNameLst>
                                          <p:attrName>ppt_x</p:attrName>
                                          <p:attrName>ppt_y</p:attrName>
                                        </p:attrNameLst>
                                      </p:cBhvr>
                                      <p:rCtr x="26200" y="4100"/>
                                    </p:animMotion>
                                  </p:childTnLst>
                                </p:cTn>
                              </p:par>
                              <p:par>
                                <p:cTn id="334" presetID="0" presetClass="path" presetSubtype="0" accel="50000" decel="50000" fill="hold" grpId="0" nodeType="withEffect">
                                  <p:stCondLst>
                                    <p:cond delay="0"/>
                                  </p:stCondLst>
                                  <p:childTnLst>
                                    <p:animMotion origin="layout" path="M -0.00486 -0.00162 C -0.04739 -0.01458 -0.17586 -0.08009 -0.2625 -0.07963 C -0.34913 -0.07917 -0.47014 -0.01597 -0.52482 0.00069 " pathEditMode="relative" rAng="0" ptsTypes="aaa">
                                      <p:cBhvr>
                                        <p:cTn id="335" dur="1000" fill="hold"/>
                                        <p:tgtEl>
                                          <p:spTgt spid="773549"/>
                                        </p:tgtEl>
                                        <p:attrNameLst>
                                          <p:attrName>ppt_x</p:attrName>
                                          <p:attrName>ppt_y</p:attrName>
                                        </p:attrNameLst>
                                      </p:cBhvr>
                                      <p:rCtr x="-26000" y="-3800"/>
                                    </p:animMotion>
                                  </p:childTnLst>
                                </p:cTn>
                              </p:par>
                            </p:childTnLst>
                          </p:cTn>
                        </p:par>
                        <p:par>
                          <p:cTn id="336" fill="hold">
                            <p:stCondLst>
                              <p:cond delay="1000"/>
                            </p:stCondLst>
                            <p:childTnLst>
                              <p:par>
                                <p:cTn id="337" presetID="1" presetClass="entr" presetSubtype="0" fill="hold" grpId="0" nodeType="afterEffect">
                                  <p:stCondLst>
                                    <p:cond delay="0"/>
                                  </p:stCondLst>
                                  <p:childTnLst>
                                    <p:set>
                                      <p:cBhvr>
                                        <p:cTn id="338" dur="1" fill="hold">
                                          <p:stCondLst>
                                            <p:cond delay="0"/>
                                          </p:stCondLst>
                                        </p:cTn>
                                        <p:tgtEl>
                                          <p:spTgt spid="773595"/>
                                        </p:tgtEl>
                                        <p:attrNameLst>
                                          <p:attrName>style.visibility</p:attrName>
                                        </p:attrNameLst>
                                      </p:cBhvr>
                                      <p:to>
                                        <p:strVal val="visible"/>
                                      </p:to>
                                    </p:set>
                                  </p:childTnLst>
                                  <p:subTnLst>
                                    <p:set>
                                      <p:cBhvr override="childStyle">
                                        <p:cTn dur="1" fill="hold" display="0" masterRel="nextClick" afterEffect="1"/>
                                        <p:tgtEl>
                                          <p:spTgt spid="773595"/>
                                        </p:tgtEl>
                                        <p:attrNameLst>
                                          <p:attrName>style.visibility</p:attrName>
                                        </p:attrNameLst>
                                      </p:cBhvr>
                                      <p:to>
                                        <p:strVal val="hidden"/>
                                      </p:to>
                                    </p:set>
                                  </p:subTnLst>
                                </p:cTn>
                              </p:par>
                            </p:childTnLst>
                          </p:cTn>
                        </p:par>
                      </p:childTnLst>
                    </p:cTn>
                  </p:par>
                  <p:par>
                    <p:cTn id="339" fill="hold">
                      <p:stCondLst>
                        <p:cond delay="indefinite"/>
                      </p:stCondLst>
                      <p:childTnLst>
                        <p:par>
                          <p:cTn id="340" fill="hold">
                            <p:stCondLst>
                              <p:cond delay="0"/>
                            </p:stCondLst>
                            <p:childTnLst>
                              <p:par>
                                <p:cTn id="341" presetID="1" presetClass="entr" presetSubtype="0" fill="hold" nodeType="clickEffect">
                                  <p:stCondLst>
                                    <p:cond delay="0"/>
                                  </p:stCondLst>
                                  <p:childTnLst>
                                    <p:set>
                                      <p:cBhvr>
                                        <p:cTn id="342" dur="1" fill="hold">
                                          <p:stCondLst>
                                            <p:cond delay="0"/>
                                          </p:stCondLst>
                                        </p:cTn>
                                        <p:tgtEl>
                                          <p:spTgt spid="8"/>
                                        </p:tgtEl>
                                        <p:attrNameLst>
                                          <p:attrName>style.visibility</p:attrName>
                                        </p:attrNameLst>
                                      </p:cBhvr>
                                      <p:to>
                                        <p:strVal val="visible"/>
                                      </p:to>
                                    </p:set>
                                  </p:childTnLst>
                                </p:cTn>
                              </p:par>
                              <p:par>
                                <p:cTn id="343" presetID="1" presetClass="exit" presetSubtype="0" fill="hold" nodeType="withEffect">
                                  <p:stCondLst>
                                    <p:cond delay="0"/>
                                  </p:stCondLst>
                                  <p:childTnLst>
                                    <p:set>
                                      <p:cBhvr>
                                        <p:cTn id="344" dur="1" fill="hold">
                                          <p:stCondLst>
                                            <p:cond delay="0"/>
                                          </p:stCondLst>
                                        </p:cTn>
                                        <p:tgtEl>
                                          <p:spTgt spid="773552"/>
                                        </p:tgtEl>
                                        <p:attrNameLst>
                                          <p:attrName>style.visibility</p:attrName>
                                        </p:attrNameLst>
                                      </p:cBhvr>
                                      <p:to>
                                        <p:strVal val="hidden"/>
                                      </p:to>
                                    </p:set>
                                  </p:childTnLst>
                                </p:cTn>
                              </p:par>
                              <p:par>
                                <p:cTn id="345" presetID="1" presetClass="entr" presetSubtype="0" fill="hold" nodeType="withEffect">
                                  <p:stCondLst>
                                    <p:cond delay="0"/>
                                  </p:stCondLst>
                                  <p:childTnLst>
                                    <p:set>
                                      <p:cBhvr>
                                        <p:cTn id="346" dur="1" fill="hold">
                                          <p:stCondLst>
                                            <p:cond delay="0"/>
                                          </p:stCondLst>
                                        </p:cTn>
                                        <p:tgtEl>
                                          <p:spTgt spid="773555"/>
                                        </p:tgtEl>
                                        <p:attrNameLst>
                                          <p:attrName>style.visibility</p:attrName>
                                        </p:attrNameLst>
                                      </p:cBhvr>
                                      <p:to>
                                        <p:strVal val="visible"/>
                                      </p:to>
                                    </p:set>
                                  </p:childTnLst>
                                </p:cTn>
                              </p:par>
                            </p:childTnLst>
                          </p:cTn>
                        </p:par>
                        <p:par>
                          <p:cTn id="347" fill="hold">
                            <p:stCondLst>
                              <p:cond delay="0"/>
                            </p:stCondLst>
                            <p:childTnLst>
                              <p:par>
                                <p:cTn id="348" presetID="1" presetClass="entr" presetSubtype="0" fill="hold" grpId="1" nodeType="afterEffect">
                                  <p:stCondLst>
                                    <p:cond delay="0"/>
                                  </p:stCondLst>
                                  <p:childTnLst>
                                    <p:set>
                                      <p:cBhvr>
                                        <p:cTn id="349" dur="1" fill="hold">
                                          <p:stCondLst>
                                            <p:cond delay="0"/>
                                          </p:stCondLst>
                                        </p:cTn>
                                        <p:tgtEl>
                                          <p:spTgt spid="773591"/>
                                        </p:tgtEl>
                                        <p:attrNameLst>
                                          <p:attrName>style.visibility</p:attrName>
                                        </p:attrNameLst>
                                      </p:cBhvr>
                                      <p:to>
                                        <p:strVal val="visible"/>
                                      </p:to>
                                    </p:set>
                                  </p:childTnLst>
                                  <p:subTnLst>
                                    <p:set>
                                      <p:cBhvr override="childStyle">
                                        <p:cTn dur="1" fill="hold" display="0" masterRel="nextClick" afterEffect="1"/>
                                        <p:tgtEl>
                                          <p:spTgt spid="773591"/>
                                        </p:tgtEl>
                                        <p:attrNameLst>
                                          <p:attrName>style.visibility</p:attrName>
                                        </p:attrNameLst>
                                      </p:cBhvr>
                                      <p:to>
                                        <p:strVal val="hidden"/>
                                      </p:to>
                                    </p:set>
                                  </p:subTnLst>
                                </p:cTn>
                              </p:par>
                            </p:childTnLst>
                          </p:cTn>
                        </p:par>
                      </p:childTnLst>
                    </p:cTn>
                  </p:par>
                  <p:par>
                    <p:cTn id="350" fill="hold">
                      <p:stCondLst>
                        <p:cond delay="indefinite"/>
                      </p:stCondLst>
                      <p:childTnLst>
                        <p:par>
                          <p:cTn id="351" fill="hold">
                            <p:stCondLst>
                              <p:cond delay="0"/>
                            </p:stCondLst>
                            <p:childTnLst>
                              <p:par>
                                <p:cTn id="352" presetID="1" presetClass="entr" presetSubtype="0" fill="hold" grpId="1" nodeType="clickEffect">
                                  <p:stCondLst>
                                    <p:cond delay="0"/>
                                  </p:stCondLst>
                                  <p:childTnLst>
                                    <p:set>
                                      <p:cBhvr>
                                        <p:cTn id="353" dur="1" fill="hold">
                                          <p:stCondLst>
                                            <p:cond delay="0"/>
                                          </p:stCondLst>
                                        </p:cTn>
                                        <p:tgtEl>
                                          <p:spTgt spid="773597"/>
                                        </p:tgtEl>
                                        <p:attrNameLst>
                                          <p:attrName>style.visibility</p:attrName>
                                        </p:attrNameLst>
                                      </p:cBhvr>
                                      <p:to>
                                        <p:strVal val="visible"/>
                                      </p:to>
                                    </p:set>
                                  </p:childTnLst>
                                  <p:subTnLst>
                                    <p:set>
                                      <p:cBhvr override="childStyle">
                                        <p:cTn dur="1" fill="hold" display="0" masterRel="nextClick" afterEffect="1"/>
                                        <p:tgtEl>
                                          <p:spTgt spid="773597"/>
                                        </p:tgtEl>
                                        <p:attrNameLst>
                                          <p:attrName>style.visibility</p:attrName>
                                        </p:attrNameLst>
                                      </p:cBhvr>
                                      <p:to>
                                        <p:strVal val="hidden"/>
                                      </p:to>
                                    </p:set>
                                  </p:subTnLst>
                                </p:cTn>
                              </p:par>
                            </p:childTnLst>
                          </p:cTn>
                        </p:par>
                      </p:childTnLst>
                    </p:cTn>
                  </p:par>
                  <p:par>
                    <p:cTn id="354" fill="hold">
                      <p:stCondLst>
                        <p:cond delay="indefinite"/>
                      </p:stCondLst>
                      <p:childTnLst>
                        <p:par>
                          <p:cTn id="355" fill="hold">
                            <p:stCondLst>
                              <p:cond delay="0"/>
                            </p:stCondLst>
                            <p:childTnLst>
                              <p:par>
                                <p:cTn id="356" presetID="1" presetClass="exit" presetSubtype="0" fill="hold" nodeType="clickEffect">
                                  <p:stCondLst>
                                    <p:cond delay="0"/>
                                  </p:stCondLst>
                                  <p:childTnLst>
                                    <p:set>
                                      <p:cBhvr>
                                        <p:cTn id="357" dur="1" fill="hold">
                                          <p:stCondLst>
                                            <p:cond delay="0"/>
                                          </p:stCondLst>
                                        </p:cTn>
                                        <p:tgtEl>
                                          <p:spTgt spid="773553"/>
                                        </p:tgtEl>
                                        <p:attrNameLst>
                                          <p:attrName>style.visibility</p:attrName>
                                        </p:attrNameLst>
                                      </p:cBhvr>
                                      <p:to>
                                        <p:strVal val="hidden"/>
                                      </p:to>
                                    </p:set>
                                  </p:childTnLst>
                                </p:cTn>
                              </p:par>
                              <p:par>
                                <p:cTn id="358" presetID="1" presetClass="entr" presetSubtype="0" fill="hold" nodeType="withEffect">
                                  <p:stCondLst>
                                    <p:cond delay="0"/>
                                  </p:stCondLst>
                                  <p:childTnLst>
                                    <p:set>
                                      <p:cBhvr>
                                        <p:cTn id="359" dur="1" fill="hold">
                                          <p:stCondLst>
                                            <p:cond delay="0"/>
                                          </p:stCondLst>
                                        </p:cTn>
                                        <p:tgtEl>
                                          <p:spTgt spid="773554"/>
                                        </p:tgtEl>
                                        <p:attrNameLst>
                                          <p:attrName>style.visibility</p:attrName>
                                        </p:attrNameLst>
                                      </p:cBhvr>
                                      <p:to>
                                        <p:strVal val="visible"/>
                                      </p:to>
                                    </p:set>
                                  </p:childTnLst>
                                </p:cTn>
                              </p:par>
                              <p:par>
                                <p:cTn id="360" presetID="1" presetClass="exit" presetSubtype="0" fill="hold" nodeType="withEffect">
                                  <p:stCondLst>
                                    <p:cond delay="0"/>
                                  </p:stCondLst>
                                  <p:childTnLst>
                                    <p:set>
                                      <p:cBhvr>
                                        <p:cTn id="361" dur="1" fill="hold">
                                          <p:stCondLst>
                                            <p:cond delay="0"/>
                                          </p:stCondLst>
                                        </p:cTn>
                                        <p:tgtEl>
                                          <p:spTgt spid="20"/>
                                        </p:tgtEl>
                                        <p:attrNameLst>
                                          <p:attrName>style.visibility</p:attrName>
                                        </p:attrNameLst>
                                      </p:cBhvr>
                                      <p:to>
                                        <p:strVal val="hidden"/>
                                      </p:to>
                                    </p:set>
                                  </p:childTnLst>
                                </p:cTn>
                              </p:par>
                              <p:par>
                                <p:cTn id="362" presetID="1" presetClass="entr" presetSubtype="0" fill="hold" nodeType="withEffect">
                                  <p:stCondLst>
                                    <p:cond delay="0"/>
                                  </p:stCondLst>
                                  <p:childTnLst>
                                    <p:set>
                                      <p:cBhvr>
                                        <p:cTn id="363" dur="1" fill="hold">
                                          <p:stCondLst>
                                            <p:cond delay="0"/>
                                          </p:stCondLst>
                                        </p:cTn>
                                        <p:tgtEl>
                                          <p:spTgt spid="19"/>
                                        </p:tgtEl>
                                        <p:attrNameLst>
                                          <p:attrName>style.visibility</p:attrName>
                                        </p:attrNameLst>
                                      </p:cBhvr>
                                      <p:to>
                                        <p:strVal val="visible"/>
                                      </p:to>
                                    </p:set>
                                  </p:childTnLst>
                                </p:cTn>
                              </p:par>
                            </p:childTnLst>
                          </p:cTn>
                        </p:par>
                        <p:par>
                          <p:cTn id="364" fill="hold">
                            <p:stCondLst>
                              <p:cond delay="0"/>
                            </p:stCondLst>
                            <p:childTnLst>
                              <p:par>
                                <p:cTn id="365" presetID="1" presetClass="entr" presetSubtype="0" fill="hold" grpId="1" nodeType="afterEffect">
                                  <p:stCondLst>
                                    <p:cond delay="0"/>
                                  </p:stCondLst>
                                  <p:childTnLst>
                                    <p:set>
                                      <p:cBhvr>
                                        <p:cTn id="366" dur="1" fill="hold">
                                          <p:stCondLst>
                                            <p:cond delay="0"/>
                                          </p:stCondLst>
                                        </p:cTn>
                                        <p:tgtEl>
                                          <p:spTgt spid="773599"/>
                                        </p:tgtEl>
                                        <p:attrNameLst>
                                          <p:attrName>style.visibility</p:attrName>
                                        </p:attrNameLst>
                                      </p:cBhvr>
                                      <p:to>
                                        <p:strVal val="visible"/>
                                      </p:to>
                                    </p:set>
                                  </p:childTnLst>
                                  <p:subTnLst>
                                    <p:set>
                                      <p:cBhvr override="childStyle">
                                        <p:cTn dur="1" fill="hold" display="0" masterRel="nextClick" afterEffect="1"/>
                                        <p:tgtEl>
                                          <p:spTgt spid="773599"/>
                                        </p:tgtEl>
                                        <p:attrNameLst>
                                          <p:attrName>style.visibility</p:attrName>
                                        </p:attrNameLst>
                                      </p:cBhvr>
                                      <p:to>
                                        <p:strVal val="hidden"/>
                                      </p:to>
                                    </p:set>
                                  </p:subTnLst>
                                </p:cTn>
                              </p:par>
                            </p:childTnLst>
                          </p:cTn>
                        </p:par>
                      </p:childTnLst>
                    </p:cTn>
                  </p:par>
                  <p:par>
                    <p:cTn id="367" fill="hold">
                      <p:stCondLst>
                        <p:cond delay="indefinite"/>
                      </p:stCondLst>
                      <p:childTnLst>
                        <p:par>
                          <p:cTn id="368" fill="hold">
                            <p:stCondLst>
                              <p:cond delay="0"/>
                            </p:stCondLst>
                            <p:childTnLst>
                              <p:par>
                                <p:cTn id="369" presetID="0" presetClass="path" presetSubtype="0" accel="50000" decel="50000" fill="hold" grpId="0" nodeType="clickEffect">
                                  <p:stCondLst>
                                    <p:cond delay="0"/>
                                  </p:stCondLst>
                                  <p:childTnLst>
                                    <p:animMotion origin="layout" path="M -0.00018 -0.00162 C 0.06284 0.03912 0.12604 0.07963 0.18871 0.07986 C 0.25138 0.08009 0.33715 0.0169 0.37621 0.00023 " pathEditMode="relative" rAng="0" ptsTypes="aaa">
                                      <p:cBhvr>
                                        <p:cTn id="370" dur="1000" fill="hold"/>
                                        <p:tgtEl>
                                          <p:spTgt spid="773543"/>
                                        </p:tgtEl>
                                        <p:attrNameLst>
                                          <p:attrName>ppt_x</p:attrName>
                                          <p:attrName>ppt_y</p:attrName>
                                        </p:attrNameLst>
                                      </p:cBhvr>
                                      <p:rCtr x="18800" y="4100"/>
                                    </p:animMotion>
                                  </p:childTnLst>
                                </p:cTn>
                              </p:par>
                              <p:par>
                                <p:cTn id="371" presetID="0" presetClass="path" presetSubtype="0" accel="50000" decel="50000" fill="hold" grpId="0" nodeType="withEffect">
                                  <p:stCondLst>
                                    <p:cond delay="0"/>
                                  </p:stCondLst>
                                  <p:childTnLst>
                                    <p:animMotion origin="layout" path="M -2.22222E-6 1.11022E-16 C -0.06146 -0.03981 -0.12239 -0.07986 -0.18472 -0.07963 C -0.24705 -0.0794 -0.33489 -0.01597 -0.3743 0.00069 " pathEditMode="relative" rAng="0" ptsTypes="aaa">
                                      <p:cBhvr>
                                        <p:cTn id="372" dur="1000" fill="hold"/>
                                        <p:tgtEl>
                                          <p:spTgt spid="773548"/>
                                        </p:tgtEl>
                                        <p:attrNameLst>
                                          <p:attrName>ppt_x</p:attrName>
                                          <p:attrName>ppt_y</p:attrName>
                                        </p:attrNameLst>
                                      </p:cBhvr>
                                      <p:rCtr x="-18700" y="-4000"/>
                                    </p:animMotion>
                                  </p:childTnLst>
                                </p:cTn>
                              </p:par>
                            </p:childTnLst>
                          </p:cTn>
                        </p:par>
                        <p:par>
                          <p:cTn id="373" fill="hold">
                            <p:stCondLst>
                              <p:cond delay="1000"/>
                            </p:stCondLst>
                            <p:childTnLst>
                              <p:par>
                                <p:cTn id="374" presetID="1" presetClass="entr" presetSubtype="0" fill="hold" grpId="1" nodeType="afterEffect">
                                  <p:stCondLst>
                                    <p:cond delay="0"/>
                                  </p:stCondLst>
                                  <p:childTnLst>
                                    <p:set>
                                      <p:cBhvr>
                                        <p:cTn id="375" dur="1" fill="hold">
                                          <p:stCondLst>
                                            <p:cond delay="0"/>
                                          </p:stCondLst>
                                        </p:cTn>
                                        <p:tgtEl>
                                          <p:spTgt spid="773595"/>
                                        </p:tgtEl>
                                        <p:attrNameLst>
                                          <p:attrName>style.visibility</p:attrName>
                                        </p:attrNameLst>
                                      </p:cBhvr>
                                      <p:to>
                                        <p:strVal val="visible"/>
                                      </p:to>
                                    </p:set>
                                  </p:childTnLst>
                                  <p:subTnLst>
                                    <p:set>
                                      <p:cBhvr override="childStyle">
                                        <p:cTn dur="1" fill="hold" display="0" masterRel="nextClick" afterEffect="1"/>
                                        <p:tgtEl>
                                          <p:spTgt spid="773595"/>
                                        </p:tgtEl>
                                        <p:attrNameLst>
                                          <p:attrName>style.visibility</p:attrName>
                                        </p:attrNameLst>
                                      </p:cBhvr>
                                      <p:to>
                                        <p:strVal val="hidden"/>
                                      </p:to>
                                    </p:set>
                                  </p:subTnLst>
                                </p:cTn>
                              </p:par>
                            </p:childTnLst>
                          </p:cTn>
                        </p:par>
                      </p:childTnLst>
                    </p:cTn>
                  </p:par>
                  <p:par>
                    <p:cTn id="376" fill="hold">
                      <p:stCondLst>
                        <p:cond delay="indefinite"/>
                      </p:stCondLst>
                      <p:childTnLst>
                        <p:par>
                          <p:cTn id="377" fill="hold">
                            <p:stCondLst>
                              <p:cond delay="0"/>
                            </p:stCondLst>
                            <p:childTnLst>
                              <p:par>
                                <p:cTn id="378" presetID="1" presetClass="entr" presetSubtype="0" fill="hold" nodeType="clickEffect">
                                  <p:stCondLst>
                                    <p:cond delay="0"/>
                                  </p:stCondLst>
                                  <p:childTnLst>
                                    <p:set>
                                      <p:cBhvr>
                                        <p:cTn id="379" dur="1" fill="hold">
                                          <p:stCondLst>
                                            <p:cond delay="0"/>
                                          </p:stCondLst>
                                        </p:cTn>
                                        <p:tgtEl>
                                          <p:spTgt spid="9"/>
                                        </p:tgtEl>
                                        <p:attrNameLst>
                                          <p:attrName>style.visibility</p:attrName>
                                        </p:attrNameLst>
                                      </p:cBhvr>
                                      <p:to>
                                        <p:strVal val="visible"/>
                                      </p:to>
                                    </p:set>
                                  </p:childTnLst>
                                </p:cTn>
                              </p:par>
                              <p:par>
                                <p:cTn id="380" presetID="1" presetClass="exit" presetSubtype="0" fill="hold" nodeType="withEffect">
                                  <p:stCondLst>
                                    <p:cond delay="0"/>
                                  </p:stCondLst>
                                  <p:childTnLst>
                                    <p:set>
                                      <p:cBhvr>
                                        <p:cTn id="381" dur="1" fill="hold">
                                          <p:stCondLst>
                                            <p:cond delay="0"/>
                                          </p:stCondLst>
                                        </p:cTn>
                                        <p:tgtEl>
                                          <p:spTgt spid="773555"/>
                                        </p:tgtEl>
                                        <p:attrNameLst>
                                          <p:attrName>style.visibility</p:attrName>
                                        </p:attrNameLst>
                                      </p:cBhvr>
                                      <p:to>
                                        <p:strVal val="hidden"/>
                                      </p:to>
                                    </p:set>
                                  </p:childTnLst>
                                </p:cTn>
                              </p:par>
                              <p:par>
                                <p:cTn id="382" presetID="1" presetClass="entr" presetSubtype="0" fill="hold" nodeType="withEffect">
                                  <p:stCondLst>
                                    <p:cond delay="0"/>
                                  </p:stCondLst>
                                  <p:childTnLst>
                                    <p:set>
                                      <p:cBhvr>
                                        <p:cTn id="383" dur="1" fill="hold">
                                          <p:stCondLst>
                                            <p:cond delay="0"/>
                                          </p:stCondLst>
                                        </p:cTn>
                                        <p:tgtEl>
                                          <p:spTgt spid="773556"/>
                                        </p:tgtEl>
                                        <p:attrNameLst>
                                          <p:attrName>style.visibility</p:attrName>
                                        </p:attrNameLst>
                                      </p:cBhvr>
                                      <p:to>
                                        <p:strVal val="visible"/>
                                      </p:to>
                                    </p:set>
                                  </p:childTnLst>
                                </p:cTn>
                              </p:par>
                            </p:childTnLst>
                          </p:cTn>
                        </p:par>
                        <p:par>
                          <p:cTn id="384" fill="hold">
                            <p:stCondLst>
                              <p:cond delay="0"/>
                            </p:stCondLst>
                            <p:childTnLst>
                              <p:par>
                                <p:cTn id="385" presetID="1" presetClass="entr" presetSubtype="0" fill="hold" grpId="2" nodeType="afterEffect">
                                  <p:stCondLst>
                                    <p:cond delay="0"/>
                                  </p:stCondLst>
                                  <p:childTnLst>
                                    <p:set>
                                      <p:cBhvr>
                                        <p:cTn id="386" dur="1" fill="hold">
                                          <p:stCondLst>
                                            <p:cond delay="0"/>
                                          </p:stCondLst>
                                        </p:cTn>
                                        <p:tgtEl>
                                          <p:spTgt spid="773591"/>
                                        </p:tgtEl>
                                        <p:attrNameLst>
                                          <p:attrName>style.visibility</p:attrName>
                                        </p:attrNameLst>
                                      </p:cBhvr>
                                      <p:to>
                                        <p:strVal val="visible"/>
                                      </p:to>
                                    </p:set>
                                  </p:childTnLst>
                                  <p:subTnLst>
                                    <p:set>
                                      <p:cBhvr override="childStyle">
                                        <p:cTn dur="1" fill="hold" display="0" masterRel="nextClick" afterEffect="1"/>
                                        <p:tgtEl>
                                          <p:spTgt spid="773591"/>
                                        </p:tgtEl>
                                        <p:attrNameLst>
                                          <p:attrName>style.visibility</p:attrName>
                                        </p:attrNameLst>
                                      </p:cBhvr>
                                      <p:to>
                                        <p:strVal val="hidden"/>
                                      </p:to>
                                    </p:set>
                                  </p:subTnLst>
                                </p:cTn>
                              </p:par>
                            </p:childTnLst>
                          </p:cTn>
                        </p:par>
                      </p:childTnLst>
                    </p:cTn>
                  </p:par>
                  <p:par>
                    <p:cTn id="387" fill="hold">
                      <p:stCondLst>
                        <p:cond delay="indefinite"/>
                      </p:stCondLst>
                      <p:childTnLst>
                        <p:par>
                          <p:cTn id="388" fill="hold">
                            <p:stCondLst>
                              <p:cond delay="0"/>
                            </p:stCondLst>
                            <p:childTnLst>
                              <p:par>
                                <p:cTn id="389" presetID="1" presetClass="entr" presetSubtype="0" fill="hold" grpId="2" nodeType="clickEffect">
                                  <p:stCondLst>
                                    <p:cond delay="0"/>
                                  </p:stCondLst>
                                  <p:childTnLst>
                                    <p:set>
                                      <p:cBhvr>
                                        <p:cTn id="390" dur="1" fill="hold">
                                          <p:stCondLst>
                                            <p:cond delay="0"/>
                                          </p:stCondLst>
                                        </p:cTn>
                                        <p:tgtEl>
                                          <p:spTgt spid="773597"/>
                                        </p:tgtEl>
                                        <p:attrNameLst>
                                          <p:attrName>style.visibility</p:attrName>
                                        </p:attrNameLst>
                                      </p:cBhvr>
                                      <p:to>
                                        <p:strVal val="visible"/>
                                      </p:to>
                                    </p:set>
                                  </p:childTnLst>
                                  <p:subTnLst>
                                    <p:set>
                                      <p:cBhvr override="childStyle">
                                        <p:cTn dur="1" fill="hold" display="0" masterRel="nextClick" afterEffect="1"/>
                                        <p:tgtEl>
                                          <p:spTgt spid="773597"/>
                                        </p:tgtEl>
                                        <p:attrNameLst>
                                          <p:attrName>style.visibility</p:attrName>
                                        </p:attrNameLst>
                                      </p:cBhvr>
                                      <p:to>
                                        <p:strVal val="hidden"/>
                                      </p:to>
                                    </p:set>
                                  </p:subTnLst>
                                </p:cTn>
                              </p:par>
                            </p:childTnLst>
                          </p:cTn>
                        </p:par>
                      </p:childTnLst>
                    </p:cTn>
                  </p:par>
                  <p:par>
                    <p:cTn id="391" fill="hold">
                      <p:stCondLst>
                        <p:cond delay="indefinite"/>
                      </p:stCondLst>
                      <p:childTnLst>
                        <p:par>
                          <p:cTn id="392" fill="hold">
                            <p:stCondLst>
                              <p:cond delay="0"/>
                            </p:stCondLst>
                            <p:childTnLst>
                              <p:par>
                                <p:cTn id="393" presetID="1" presetClass="exit" presetSubtype="0" fill="hold" nodeType="clickEffect">
                                  <p:stCondLst>
                                    <p:cond delay="0"/>
                                  </p:stCondLst>
                                  <p:childTnLst>
                                    <p:set>
                                      <p:cBhvr>
                                        <p:cTn id="394" dur="1" fill="hold">
                                          <p:stCondLst>
                                            <p:cond delay="0"/>
                                          </p:stCondLst>
                                        </p:cTn>
                                        <p:tgtEl>
                                          <p:spTgt spid="773554"/>
                                        </p:tgtEl>
                                        <p:attrNameLst>
                                          <p:attrName>style.visibility</p:attrName>
                                        </p:attrNameLst>
                                      </p:cBhvr>
                                      <p:to>
                                        <p:strVal val="hidden"/>
                                      </p:to>
                                    </p:set>
                                  </p:childTnLst>
                                </p:cTn>
                              </p:par>
                              <p:par>
                                <p:cTn id="395" presetID="1" presetClass="entr" presetSubtype="0" fill="hold" nodeType="withEffect">
                                  <p:stCondLst>
                                    <p:cond delay="0"/>
                                  </p:stCondLst>
                                  <p:childTnLst>
                                    <p:set>
                                      <p:cBhvr>
                                        <p:cTn id="396" dur="1" fill="hold">
                                          <p:stCondLst>
                                            <p:cond delay="0"/>
                                          </p:stCondLst>
                                        </p:cTn>
                                        <p:tgtEl>
                                          <p:spTgt spid="773557"/>
                                        </p:tgtEl>
                                        <p:attrNameLst>
                                          <p:attrName>style.visibility</p:attrName>
                                        </p:attrNameLst>
                                      </p:cBhvr>
                                      <p:to>
                                        <p:strVal val="visible"/>
                                      </p:to>
                                    </p:set>
                                  </p:childTnLst>
                                </p:cTn>
                              </p:par>
                              <p:par>
                                <p:cTn id="397" presetID="1" presetClass="exit" presetSubtype="0" fill="hold" nodeType="withEffect">
                                  <p:stCondLst>
                                    <p:cond delay="0"/>
                                  </p:stCondLst>
                                  <p:childTnLst>
                                    <p:set>
                                      <p:cBhvr>
                                        <p:cTn id="398" dur="1" fill="hold">
                                          <p:stCondLst>
                                            <p:cond delay="0"/>
                                          </p:stCondLst>
                                        </p:cTn>
                                        <p:tgtEl>
                                          <p:spTgt spid="19"/>
                                        </p:tgtEl>
                                        <p:attrNameLst>
                                          <p:attrName>style.visibility</p:attrName>
                                        </p:attrNameLst>
                                      </p:cBhvr>
                                      <p:to>
                                        <p:strVal val="hidden"/>
                                      </p:to>
                                    </p:set>
                                  </p:childTnLst>
                                </p:cTn>
                              </p:par>
                              <p:par>
                                <p:cTn id="399" presetID="1" presetClass="entr" presetSubtype="0" fill="hold" nodeType="withEffect">
                                  <p:stCondLst>
                                    <p:cond delay="0"/>
                                  </p:stCondLst>
                                  <p:childTnLst>
                                    <p:set>
                                      <p:cBhvr>
                                        <p:cTn id="400" dur="1" fill="hold">
                                          <p:stCondLst>
                                            <p:cond delay="0"/>
                                          </p:stCondLst>
                                        </p:cTn>
                                        <p:tgtEl>
                                          <p:spTgt spid="22"/>
                                        </p:tgtEl>
                                        <p:attrNameLst>
                                          <p:attrName>style.visibility</p:attrName>
                                        </p:attrNameLst>
                                      </p:cBhvr>
                                      <p:to>
                                        <p:strVal val="visible"/>
                                      </p:to>
                                    </p:set>
                                  </p:childTnLst>
                                </p:cTn>
                              </p:par>
                            </p:childTnLst>
                          </p:cTn>
                        </p:par>
                        <p:par>
                          <p:cTn id="401" fill="hold">
                            <p:stCondLst>
                              <p:cond delay="0"/>
                            </p:stCondLst>
                            <p:childTnLst>
                              <p:par>
                                <p:cTn id="402" presetID="1" presetClass="entr" presetSubtype="0" fill="hold" grpId="2" nodeType="afterEffect">
                                  <p:stCondLst>
                                    <p:cond delay="0"/>
                                  </p:stCondLst>
                                  <p:childTnLst>
                                    <p:set>
                                      <p:cBhvr>
                                        <p:cTn id="403" dur="1" fill="hold">
                                          <p:stCondLst>
                                            <p:cond delay="0"/>
                                          </p:stCondLst>
                                        </p:cTn>
                                        <p:tgtEl>
                                          <p:spTgt spid="773599"/>
                                        </p:tgtEl>
                                        <p:attrNameLst>
                                          <p:attrName>style.visibility</p:attrName>
                                        </p:attrNameLst>
                                      </p:cBhvr>
                                      <p:to>
                                        <p:strVal val="visible"/>
                                      </p:to>
                                    </p:set>
                                  </p:childTnLst>
                                  <p:subTnLst>
                                    <p:set>
                                      <p:cBhvr override="childStyle">
                                        <p:cTn dur="1" fill="hold" display="0" masterRel="nextClick" afterEffect="1"/>
                                        <p:tgtEl>
                                          <p:spTgt spid="773599"/>
                                        </p:tgtEl>
                                        <p:attrNameLst>
                                          <p:attrName>style.visibility</p:attrName>
                                        </p:attrNameLst>
                                      </p:cBhvr>
                                      <p:to>
                                        <p:strVal val="hidden"/>
                                      </p:to>
                                    </p:set>
                                  </p:subTnLst>
                                </p:cTn>
                              </p:par>
                            </p:childTnLst>
                          </p:cTn>
                        </p:par>
                      </p:childTnLst>
                    </p:cTn>
                  </p:par>
                  <p:par>
                    <p:cTn id="404" fill="hold">
                      <p:stCondLst>
                        <p:cond delay="indefinite"/>
                      </p:stCondLst>
                      <p:childTnLst>
                        <p:par>
                          <p:cTn id="405" fill="hold">
                            <p:stCondLst>
                              <p:cond delay="0"/>
                            </p:stCondLst>
                            <p:childTnLst>
                              <p:par>
                                <p:cTn id="406" presetID="0" presetClass="path" presetSubtype="0" accel="50000" decel="50000" fill="hold" grpId="0" nodeType="clickEffect">
                                  <p:stCondLst>
                                    <p:cond delay="0"/>
                                  </p:stCondLst>
                                  <p:childTnLst>
                                    <p:animMotion origin="layout" path="M -0.00209 0.00023 C 0.04166 0.01366 0.17152 0.08148 0.2592 0.08148 C 0.34687 0.08148 0.46909 0.01713 0.5243 0.00023 " pathEditMode="relative" rAng="0" ptsTypes="aaa">
                                      <p:cBhvr>
                                        <p:cTn id="407" dur="1000" fill="hold"/>
                                        <p:tgtEl>
                                          <p:spTgt spid="773544"/>
                                        </p:tgtEl>
                                        <p:attrNameLst>
                                          <p:attrName>ppt_x</p:attrName>
                                          <p:attrName>ppt_y</p:attrName>
                                        </p:attrNameLst>
                                      </p:cBhvr>
                                      <p:rCtr x="26300" y="4100"/>
                                    </p:animMotion>
                                  </p:childTnLst>
                                </p:cTn>
                              </p:par>
                              <p:par>
                                <p:cTn id="408" presetID="0" presetClass="path" presetSubtype="0" accel="50000" decel="50000" fill="hold" grpId="0" nodeType="withEffect">
                                  <p:stCondLst>
                                    <p:cond delay="0"/>
                                  </p:stCondLst>
                                  <p:childTnLst>
                                    <p:animMotion origin="layout" path="M -0.00296 -0.00301 C -0.04671 -0.01597 -0.17605 -0.07986 -0.2625 -0.07917 C -0.34896 -0.07847 -0.46737 -0.01597 -0.52136 0.00069 " pathEditMode="relative" rAng="0" ptsTypes="aaa">
                                      <p:cBhvr>
                                        <p:cTn id="409" dur="1000" fill="hold"/>
                                        <p:tgtEl>
                                          <p:spTgt spid="773551"/>
                                        </p:tgtEl>
                                        <p:attrNameLst>
                                          <p:attrName>ppt_x</p:attrName>
                                          <p:attrName>ppt_y</p:attrName>
                                        </p:attrNameLst>
                                      </p:cBhvr>
                                      <p:rCtr x="-25900" y="-3700"/>
                                    </p:animMotion>
                                  </p:childTnLst>
                                </p:cTn>
                              </p:par>
                            </p:childTnLst>
                          </p:cTn>
                        </p:par>
                        <p:par>
                          <p:cTn id="410" fill="hold">
                            <p:stCondLst>
                              <p:cond delay="1000"/>
                            </p:stCondLst>
                            <p:childTnLst>
                              <p:par>
                                <p:cTn id="411" presetID="1" presetClass="entr" presetSubtype="0" fill="hold" grpId="2" nodeType="afterEffect">
                                  <p:stCondLst>
                                    <p:cond delay="0"/>
                                  </p:stCondLst>
                                  <p:childTnLst>
                                    <p:set>
                                      <p:cBhvr>
                                        <p:cTn id="412" dur="1" fill="hold">
                                          <p:stCondLst>
                                            <p:cond delay="0"/>
                                          </p:stCondLst>
                                        </p:cTn>
                                        <p:tgtEl>
                                          <p:spTgt spid="773595"/>
                                        </p:tgtEl>
                                        <p:attrNameLst>
                                          <p:attrName>style.visibility</p:attrName>
                                        </p:attrNameLst>
                                      </p:cBhvr>
                                      <p:to>
                                        <p:strVal val="visible"/>
                                      </p:to>
                                    </p:set>
                                  </p:childTnLst>
                                  <p:subTnLst>
                                    <p:set>
                                      <p:cBhvr override="childStyle">
                                        <p:cTn dur="1" fill="hold" display="0" masterRel="nextClick" afterEffect="1"/>
                                        <p:tgtEl>
                                          <p:spTgt spid="773595"/>
                                        </p:tgtEl>
                                        <p:attrNameLst>
                                          <p:attrName>style.visibility</p:attrName>
                                        </p:attrNameLst>
                                      </p:cBhvr>
                                      <p:to>
                                        <p:strVal val="hidden"/>
                                      </p:to>
                                    </p:set>
                                  </p:subTnLst>
                                </p:cTn>
                              </p:par>
                            </p:childTnLst>
                          </p:cTn>
                        </p:par>
                      </p:childTnLst>
                    </p:cTn>
                  </p:par>
                  <p:par>
                    <p:cTn id="413" fill="hold">
                      <p:stCondLst>
                        <p:cond delay="indefinite"/>
                      </p:stCondLst>
                      <p:childTnLst>
                        <p:par>
                          <p:cTn id="414" fill="hold">
                            <p:stCondLst>
                              <p:cond delay="0"/>
                            </p:stCondLst>
                            <p:childTnLst>
                              <p:par>
                                <p:cTn id="415" presetID="1" presetClass="entr" presetSubtype="0" fill="hold" nodeType="clickEffect">
                                  <p:stCondLst>
                                    <p:cond delay="0"/>
                                  </p:stCondLst>
                                  <p:childTnLst>
                                    <p:set>
                                      <p:cBhvr>
                                        <p:cTn id="416" dur="1" fill="hold">
                                          <p:stCondLst>
                                            <p:cond delay="0"/>
                                          </p:stCondLst>
                                        </p:cTn>
                                        <p:tgtEl>
                                          <p:spTgt spid="10"/>
                                        </p:tgtEl>
                                        <p:attrNameLst>
                                          <p:attrName>style.visibility</p:attrName>
                                        </p:attrNameLst>
                                      </p:cBhvr>
                                      <p:to>
                                        <p:strVal val="visible"/>
                                      </p:to>
                                    </p:set>
                                  </p:childTnLst>
                                </p:cTn>
                              </p:par>
                              <p:par>
                                <p:cTn id="417" presetID="1" presetClass="exit" presetSubtype="0" fill="hold" nodeType="withEffect">
                                  <p:stCondLst>
                                    <p:cond delay="0"/>
                                  </p:stCondLst>
                                  <p:childTnLst>
                                    <p:set>
                                      <p:cBhvr>
                                        <p:cTn id="418" dur="1" fill="hold">
                                          <p:stCondLst>
                                            <p:cond delay="0"/>
                                          </p:stCondLst>
                                        </p:cTn>
                                        <p:tgtEl>
                                          <p:spTgt spid="773556"/>
                                        </p:tgtEl>
                                        <p:attrNameLst>
                                          <p:attrName>style.visibility</p:attrName>
                                        </p:attrNameLst>
                                      </p:cBhvr>
                                      <p:to>
                                        <p:strVal val="hidden"/>
                                      </p:to>
                                    </p:set>
                                  </p:childTnLst>
                                </p:cTn>
                              </p:par>
                              <p:par>
                                <p:cTn id="419" presetID="1" presetClass="entr" presetSubtype="0" fill="hold" nodeType="withEffect">
                                  <p:stCondLst>
                                    <p:cond delay="0"/>
                                  </p:stCondLst>
                                  <p:childTnLst>
                                    <p:set>
                                      <p:cBhvr>
                                        <p:cTn id="420" dur="1" fill="hold">
                                          <p:stCondLst>
                                            <p:cond delay="0"/>
                                          </p:stCondLst>
                                        </p:cTn>
                                        <p:tgtEl>
                                          <p:spTgt spid="773558"/>
                                        </p:tgtEl>
                                        <p:attrNameLst>
                                          <p:attrName>style.visibility</p:attrName>
                                        </p:attrNameLst>
                                      </p:cBhvr>
                                      <p:to>
                                        <p:strVal val="visible"/>
                                      </p:to>
                                    </p:set>
                                  </p:childTnLst>
                                </p:cTn>
                              </p:par>
                            </p:childTnLst>
                          </p:cTn>
                        </p:par>
                        <p:par>
                          <p:cTn id="421" fill="hold">
                            <p:stCondLst>
                              <p:cond delay="0"/>
                            </p:stCondLst>
                            <p:childTnLst>
                              <p:par>
                                <p:cTn id="422" presetID="1" presetClass="entr" presetSubtype="0" fill="hold" grpId="3" nodeType="afterEffect">
                                  <p:stCondLst>
                                    <p:cond delay="0"/>
                                  </p:stCondLst>
                                  <p:childTnLst>
                                    <p:set>
                                      <p:cBhvr>
                                        <p:cTn id="423" dur="1" fill="hold">
                                          <p:stCondLst>
                                            <p:cond delay="0"/>
                                          </p:stCondLst>
                                        </p:cTn>
                                        <p:tgtEl>
                                          <p:spTgt spid="773591"/>
                                        </p:tgtEl>
                                        <p:attrNameLst>
                                          <p:attrName>style.visibility</p:attrName>
                                        </p:attrNameLst>
                                      </p:cBhvr>
                                      <p:to>
                                        <p:strVal val="visible"/>
                                      </p:to>
                                    </p:set>
                                  </p:childTnLst>
                                  <p:subTnLst>
                                    <p:set>
                                      <p:cBhvr override="childStyle">
                                        <p:cTn dur="1" fill="hold" display="0" masterRel="nextClick" afterEffect="1"/>
                                        <p:tgtEl>
                                          <p:spTgt spid="773591"/>
                                        </p:tgtEl>
                                        <p:attrNameLst>
                                          <p:attrName>style.visibility</p:attrName>
                                        </p:attrNameLst>
                                      </p:cBhvr>
                                      <p:to>
                                        <p:strVal val="hidden"/>
                                      </p:to>
                                    </p:set>
                                  </p:subTnLst>
                                </p:cTn>
                              </p:par>
                            </p:childTnLst>
                          </p:cTn>
                        </p:par>
                      </p:childTnLst>
                    </p:cTn>
                  </p:par>
                  <p:par>
                    <p:cTn id="424" fill="hold">
                      <p:stCondLst>
                        <p:cond delay="indefinite"/>
                      </p:stCondLst>
                      <p:childTnLst>
                        <p:par>
                          <p:cTn id="425" fill="hold">
                            <p:stCondLst>
                              <p:cond delay="0"/>
                            </p:stCondLst>
                            <p:childTnLst>
                              <p:par>
                                <p:cTn id="426" presetID="1" presetClass="entr" presetSubtype="0" fill="hold" grpId="3" nodeType="clickEffect">
                                  <p:stCondLst>
                                    <p:cond delay="0"/>
                                  </p:stCondLst>
                                  <p:childTnLst>
                                    <p:set>
                                      <p:cBhvr>
                                        <p:cTn id="427" dur="1" fill="hold">
                                          <p:stCondLst>
                                            <p:cond delay="0"/>
                                          </p:stCondLst>
                                        </p:cTn>
                                        <p:tgtEl>
                                          <p:spTgt spid="773597"/>
                                        </p:tgtEl>
                                        <p:attrNameLst>
                                          <p:attrName>style.visibility</p:attrName>
                                        </p:attrNameLst>
                                      </p:cBhvr>
                                      <p:to>
                                        <p:strVal val="visible"/>
                                      </p:to>
                                    </p:set>
                                  </p:childTnLst>
                                  <p:subTnLst>
                                    <p:set>
                                      <p:cBhvr override="childStyle">
                                        <p:cTn dur="1" fill="hold" display="0" masterRel="nextClick" afterEffect="1"/>
                                        <p:tgtEl>
                                          <p:spTgt spid="773597"/>
                                        </p:tgtEl>
                                        <p:attrNameLst>
                                          <p:attrName>style.visibility</p:attrName>
                                        </p:attrNameLst>
                                      </p:cBhvr>
                                      <p:to>
                                        <p:strVal val="hidden"/>
                                      </p:to>
                                    </p:set>
                                  </p:subTnLst>
                                </p:cTn>
                              </p:par>
                            </p:childTnLst>
                          </p:cTn>
                        </p:par>
                      </p:childTnLst>
                    </p:cTn>
                  </p:par>
                  <p:par>
                    <p:cTn id="428" fill="hold">
                      <p:stCondLst>
                        <p:cond delay="indefinite"/>
                      </p:stCondLst>
                      <p:childTnLst>
                        <p:par>
                          <p:cTn id="429" fill="hold">
                            <p:stCondLst>
                              <p:cond delay="0"/>
                            </p:stCondLst>
                            <p:childTnLst>
                              <p:par>
                                <p:cTn id="430" presetID="1" presetClass="exit" presetSubtype="0" fill="hold" nodeType="clickEffect">
                                  <p:stCondLst>
                                    <p:cond delay="0"/>
                                  </p:stCondLst>
                                  <p:childTnLst>
                                    <p:set>
                                      <p:cBhvr>
                                        <p:cTn id="431" dur="1" fill="hold">
                                          <p:stCondLst>
                                            <p:cond delay="0"/>
                                          </p:stCondLst>
                                        </p:cTn>
                                        <p:tgtEl>
                                          <p:spTgt spid="773557"/>
                                        </p:tgtEl>
                                        <p:attrNameLst>
                                          <p:attrName>style.visibility</p:attrName>
                                        </p:attrNameLst>
                                      </p:cBhvr>
                                      <p:to>
                                        <p:strVal val="hidden"/>
                                      </p:to>
                                    </p:set>
                                  </p:childTnLst>
                                </p:cTn>
                              </p:par>
                              <p:par>
                                <p:cTn id="432" presetID="1" presetClass="exit" presetSubtype="0" fill="hold" nodeType="withEffect">
                                  <p:stCondLst>
                                    <p:cond delay="0"/>
                                  </p:stCondLst>
                                  <p:childTnLst>
                                    <p:set>
                                      <p:cBhvr>
                                        <p:cTn id="433" dur="1" fill="hold">
                                          <p:stCondLst>
                                            <p:cond delay="0"/>
                                          </p:stCondLst>
                                        </p:cTn>
                                        <p:tgtEl>
                                          <p:spTgt spid="773558"/>
                                        </p:tgtEl>
                                        <p:attrNameLst>
                                          <p:attrName>style.visibility</p:attrName>
                                        </p:attrNameLst>
                                      </p:cBhvr>
                                      <p:to>
                                        <p:strVal val="hidden"/>
                                      </p:to>
                                    </p:set>
                                  </p:childTnLst>
                                </p:cTn>
                              </p:par>
                              <p:par>
                                <p:cTn id="434" presetID="1" presetClass="entr" presetSubtype="0" fill="hold" nodeType="withEffect">
                                  <p:stCondLst>
                                    <p:cond delay="0"/>
                                  </p:stCondLst>
                                  <p:childTnLst>
                                    <p:set>
                                      <p:cBhvr>
                                        <p:cTn id="435" dur="1" fill="hold">
                                          <p:stCondLst>
                                            <p:cond delay="0"/>
                                          </p:stCondLst>
                                        </p:cTn>
                                        <p:tgtEl>
                                          <p:spTgt spid="773559"/>
                                        </p:tgtEl>
                                        <p:attrNameLst>
                                          <p:attrName>style.visibility</p:attrName>
                                        </p:attrNameLst>
                                      </p:cBhvr>
                                      <p:to>
                                        <p:strVal val="visible"/>
                                      </p:to>
                                    </p:set>
                                  </p:childTnLst>
                                </p:cTn>
                              </p:par>
                              <p:par>
                                <p:cTn id="436" presetID="1" presetClass="exit" presetSubtype="0" fill="hold" nodeType="withEffect">
                                  <p:stCondLst>
                                    <p:cond delay="0"/>
                                  </p:stCondLst>
                                  <p:childTnLst>
                                    <p:set>
                                      <p:cBhvr>
                                        <p:cTn id="437" dur="1" fill="hold">
                                          <p:stCondLst>
                                            <p:cond delay="0"/>
                                          </p:stCondLst>
                                        </p:cTn>
                                        <p:tgtEl>
                                          <p:spTgt spid="22"/>
                                        </p:tgtEl>
                                        <p:attrNameLst>
                                          <p:attrName>style.visibility</p:attrName>
                                        </p:attrNameLst>
                                      </p:cBhvr>
                                      <p:to>
                                        <p:strVal val="hidden"/>
                                      </p:to>
                                    </p:set>
                                  </p:childTnLst>
                                </p:cTn>
                              </p:par>
                              <p:par>
                                <p:cTn id="438" presetID="1" presetClass="entr" presetSubtype="0" fill="hold" nodeType="withEffect">
                                  <p:stCondLst>
                                    <p:cond delay="0"/>
                                  </p:stCondLst>
                                  <p:childTnLst>
                                    <p:set>
                                      <p:cBhvr>
                                        <p:cTn id="439" dur="1" fill="hold">
                                          <p:stCondLst>
                                            <p:cond delay="0"/>
                                          </p:stCondLst>
                                        </p:cTn>
                                        <p:tgtEl>
                                          <p:spTgt spid="18"/>
                                        </p:tgtEl>
                                        <p:attrNameLst>
                                          <p:attrName>style.visibility</p:attrName>
                                        </p:attrNameLst>
                                      </p:cBhvr>
                                      <p:to>
                                        <p:strVal val="visible"/>
                                      </p:to>
                                    </p:set>
                                  </p:childTnLst>
                                </p:cTn>
                              </p:par>
                            </p:childTnLst>
                          </p:cTn>
                        </p:par>
                        <p:par>
                          <p:cTn id="440" fill="hold">
                            <p:stCondLst>
                              <p:cond delay="0"/>
                            </p:stCondLst>
                            <p:childTnLst>
                              <p:par>
                                <p:cTn id="441" presetID="1" presetClass="entr" presetSubtype="0" fill="hold" grpId="3" nodeType="afterEffect">
                                  <p:stCondLst>
                                    <p:cond delay="0"/>
                                  </p:stCondLst>
                                  <p:childTnLst>
                                    <p:set>
                                      <p:cBhvr>
                                        <p:cTn id="442" dur="1" fill="hold">
                                          <p:stCondLst>
                                            <p:cond delay="0"/>
                                          </p:stCondLst>
                                        </p:cTn>
                                        <p:tgtEl>
                                          <p:spTgt spid="773599"/>
                                        </p:tgtEl>
                                        <p:attrNameLst>
                                          <p:attrName>style.visibility</p:attrName>
                                        </p:attrNameLst>
                                      </p:cBhvr>
                                      <p:to>
                                        <p:strVal val="visible"/>
                                      </p:to>
                                    </p:set>
                                  </p:childTnLst>
                                  <p:subTnLst>
                                    <p:set>
                                      <p:cBhvr override="childStyle">
                                        <p:cTn dur="1" fill="hold" display="0" masterRel="nextClick" afterEffect="1"/>
                                        <p:tgtEl>
                                          <p:spTgt spid="773599"/>
                                        </p:tgtEl>
                                        <p:attrNameLst>
                                          <p:attrName>style.visibility</p:attrName>
                                        </p:attrNameLst>
                                      </p:cBhvr>
                                      <p:to>
                                        <p:strVal val="hidden"/>
                                      </p:to>
                                    </p:set>
                                  </p:subTnLst>
                                </p:cTn>
                              </p:par>
                            </p:childTnLst>
                          </p:cTn>
                        </p:par>
                      </p:childTnLst>
                    </p:cTn>
                  </p:par>
                  <p:par>
                    <p:cTn id="443" fill="hold">
                      <p:stCondLst>
                        <p:cond delay="indefinite"/>
                      </p:stCondLst>
                      <p:childTnLst>
                        <p:par>
                          <p:cTn id="444" fill="hold">
                            <p:stCondLst>
                              <p:cond delay="0"/>
                            </p:stCondLst>
                            <p:childTnLst>
                              <p:par>
                                <p:cTn id="445" presetID="1" presetClass="entr" presetSubtype="0" fill="hold" grpId="3" nodeType="clickEffect">
                                  <p:stCondLst>
                                    <p:cond delay="0"/>
                                  </p:stCondLst>
                                  <p:childTnLst>
                                    <p:set>
                                      <p:cBhvr>
                                        <p:cTn id="446" dur="1" fill="hold">
                                          <p:stCondLst>
                                            <p:cond delay="0"/>
                                          </p:stCondLst>
                                        </p:cTn>
                                        <p:tgtEl>
                                          <p:spTgt spid="773595"/>
                                        </p:tgtEl>
                                        <p:attrNameLst>
                                          <p:attrName>style.visibility</p:attrName>
                                        </p:attrNameLst>
                                      </p:cBhvr>
                                      <p:to>
                                        <p:strVal val="visible"/>
                                      </p:to>
                                    </p:set>
                                  </p:childTnLst>
                                  <p:subTnLst>
                                    <p:set>
                                      <p:cBhvr override="childStyle">
                                        <p:cTn dur="1" fill="hold" display="0" masterRel="nextClick" afterEffect="1"/>
                                        <p:tgtEl>
                                          <p:spTgt spid="773595"/>
                                        </p:tgtEl>
                                        <p:attrNameLst>
                                          <p:attrName>style.visibility</p:attrName>
                                        </p:attrNameLst>
                                      </p:cBhvr>
                                      <p:to>
                                        <p:strVal val="hidden"/>
                                      </p:to>
                                    </p:set>
                                  </p:subTnLst>
                                </p:cTn>
                              </p:par>
                            </p:childTnLst>
                          </p:cTn>
                        </p:par>
                        <p:par>
                          <p:cTn id="447" fill="hold">
                            <p:stCondLst>
                              <p:cond delay="0"/>
                            </p:stCondLst>
                            <p:childTnLst>
                              <p:par>
                                <p:cTn id="448" presetID="1" presetClass="entr" presetSubtype="0" fill="hold" nodeType="afterEffect">
                                  <p:stCondLst>
                                    <p:cond delay="0"/>
                                  </p:stCondLst>
                                  <p:childTnLst>
                                    <p:set>
                                      <p:cBhvr>
                                        <p:cTn id="449" dur="1" fill="hold">
                                          <p:stCondLst>
                                            <p:cond delay="0"/>
                                          </p:stCondLst>
                                        </p:cTn>
                                        <p:tgtEl>
                                          <p:spTgt spid="11"/>
                                        </p:tgtEl>
                                        <p:attrNameLst>
                                          <p:attrName>style.visibility</p:attrName>
                                        </p:attrNameLst>
                                      </p:cBhvr>
                                      <p:to>
                                        <p:strVal val="visible"/>
                                      </p:to>
                                    </p:set>
                                  </p:childTnLst>
                                </p:cTn>
                              </p:par>
                              <p:par>
                                <p:cTn id="450" presetID="1" presetClass="exit" presetSubtype="0" fill="hold" nodeType="withEffect">
                                  <p:stCondLst>
                                    <p:cond delay="0"/>
                                  </p:stCondLst>
                                  <p:childTnLst>
                                    <p:set>
                                      <p:cBhvr>
                                        <p:cTn id="451" dur="1" fill="hold">
                                          <p:stCondLst>
                                            <p:cond delay="0"/>
                                          </p:stCondLst>
                                        </p:cTn>
                                        <p:tgtEl>
                                          <p:spTgt spid="773559"/>
                                        </p:tgtEl>
                                        <p:attrNameLst>
                                          <p:attrName>style.visibility</p:attrName>
                                        </p:attrNameLst>
                                      </p:cBhvr>
                                      <p:to>
                                        <p:strVal val="hidden"/>
                                      </p:to>
                                    </p:set>
                                  </p:childTnLst>
                                </p:cTn>
                              </p:par>
                              <p:par>
                                <p:cTn id="452" presetID="1" presetClass="entr" presetSubtype="0" fill="hold" nodeType="withEffect">
                                  <p:stCondLst>
                                    <p:cond delay="0"/>
                                  </p:stCondLst>
                                  <p:childTnLst>
                                    <p:set>
                                      <p:cBhvr>
                                        <p:cTn id="453" dur="1" fill="hold">
                                          <p:stCondLst>
                                            <p:cond delay="0"/>
                                          </p:stCondLst>
                                        </p:cTn>
                                        <p:tgtEl>
                                          <p:spTgt spid="773560"/>
                                        </p:tgtEl>
                                        <p:attrNameLst>
                                          <p:attrName>style.visibility</p:attrName>
                                        </p:attrNameLst>
                                      </p:cBhvr>
                                      <p:to>
                                        <p:strVal val="visible"/>
                                      </p:to>
                                    </p:set>
                                  </p:childTnLst>
                                </p:cTn>
                              </p:par>
                              <p:par>
                                <p:cTn id="454" presetID="1" presetClass="entr" presetSubtype="0" fill="hold" nodeType="withEffect">
                                  <p:stCondLst>
                                    <p:cond delay="0"/>
                                  </p:stCondLst>
                                  <p:childTnLst>
                                    <p:set>
                                      <p:cBhvr>
                                        <p:cTn id="455" dur="1" fill="hold">
                                          <p:stCondLst>
                                            <p:cond delay="0"/>
                                          </p:stCondLst>
                                        </p:cTn>
                                        <p:tgtEl>
                                          <p:spTgt spid="773561"/>
                                        </p:tgtEl>
                                        <p:attrNameLst>
                                          <p:attrName>style.visibility</p:attrName>
                                        </p:attrNameLst>
                                      </p:cBhvr>
                                      <p:to>
                                        <p:strVal val="visible"/>
                                      </p:to>
                                    </p:set>
                                  </p:childTnLst>
                                </p:cTn>
                              </p:par>
                            </p:childTnLst>
                          </p:cTn>
                        </p:par>
                        <p:par>
                          <p:cTn id="456" fill="hold">
                            <p:stCondLst>
                              <p:cond delay="0"/>
                            </p:stCondLst>
                            <p:childTnLst>
                              <p:par>
                                <p:cTn id="457" presetID="1" presetClass="entr" presetSubtype="0" fill="hold" grpId="4" nodeType="afterEffect">
                                  <p:stCondLst>
                                    <p:cond delay="0"/>
                                  </p:stCondLst>
                                  <p:childTnLst>
                                    <p:set>
                                      <p:cBhvr>
                                        <p:cTn id="458" dur="1" fill="hold">
                                          <p:stCondLst>
                                            <p:cond delay="0"/>
                                          </p:stCondLst>
                                        </p:cTn>
                                        <p:tgtEl>
                                          <p:spTgt spid="773591"/>
                                        </p:tgtEl>
                                        <p:attrNameLst>
                                          <p:attrName>style.visibility</p:attrName>
                                        </p:attrNameLst>
                                      </p:cBhvr>
                                      <p:to>
                                        <p:strVal val="visible"/>
                                      </p:to>
                                    </p:set>
                                  </p:childTnLst>
                                  <p:subTnLst>
                                    <p:set>
                                      <p:cBhvr override="childStyle">
                                        <p:cTn dur="1" fill="hold" display="0" masterRel="nextClick" afterEffect="1"/>
                                        <p:tgtEl>
                                          <p:spTgt spid="773591"/>
                                        </p:tgtEl>
                                        <p:attrNameLst>
                                          <p:attrName>style.visibility</p:attrName>
                                        </p:attrNameLst>
                                      </p:cBhvr>
                                      <p:to>
                                        <p:strVal val="hidden"/>
                                      </p:to>
                                    </p:set>
                                  </p:subTnLst>
                                </p:cTn>
                              </p:par>
                            </p:childTnLst>
                          </p:cTn>
                        </p:par>
                      </p:childTnLst>
                    </p:cTn>
                  </p:par>
                  <p:par>
                    <p:cTn id="459" fill="hold">
                      <p:stCondLst>
                        <p:cond delay="indefinite"/>
                      </p:stCondLst>
                      <p:childTnLst>
                        <p:par>
                          <p:cTn id="460" fill="hold">
                            <p:stCondLst>
                              <p:cond delay="0"/>
                            </p:stCondLst>
                            <p:childTnLst>
                              <p:par>
                                <p:cTn id="461" presetID="1" presetClass="entr" presetSubtype="0" fill="hold" grpId="4" nodeType="clickEffect">
                                  <p:stCondLst>
                                    <p:cond delay="0"/>
                                  </p:stCondLst>
                                  <p:childTnLst>
                                    <p:set>
                                      <p:cBhvr>
                                        <p:cTn id="462" dur="1" fill="hold">
                                          <p:stCondLst>
                                            <p:cond delay="0"/>
                                          </p:stCondLst>
                                        </p:cTn>
                                        <p:tgtEl>
                                          <p:spTgt spid="773597"/>
                                        </p:tgtEl>
                                        <p:attrNameLst>
                                          <p:attrName>style.visibility</p:attrName>
                                        </p:attrNameLst>
                                      </p:cBhvr>
                                      <p:to>
                                        <p:strVal val="visible"/>
                                      </p:to>
                                    </p:set>
                                  </p:childTnLst>
                                  <p:subTnLst>
                                    <p:set>
                                      <p:cBhvr override="childStyle">
                                        <p:cTn dur="1" fill="hold" display="0" masterRel="nextClick" afterEffect="1"/>
                                        <p:tgtEl>
                                          <p:spTgt spid="773597"/>
                                        </p:tgtEl>
                                        <p:attrNameLst>
                                          <p:attrName>style.visibility</p:attrName>
                                        </p:attrNameLst>
                                      </p:cBhvr>
                                      <p:to>
                                        <p:strVal val="hidden"/>
                                      </p:to>
                                    </p:set>
                                  </p:subTnLst>
                                </p:cTn>
                              </p:par>
                            </p:childTnLst>
                          </p:cTn>
                        </p:par>
                      </p:childTnLst>
                    </p:cTn>
                  </p:par>
                  <p:par>
                    <p:cTn id="463" fill="hold">
                      <p:stCondLst>
                        <p:cond delay="indefinite"/>
                      </p:stCondLst>
                      <p:childTnLst>
                        <p:par>
                          <p:cTn id="464" fill="hold">
                            <p:stCondLst>
                              <p:cond delay="0"/>
                            </p:stCondLst>
                            <p:childTnLst>
                              <p:par>
                                <p:cTn id="465" presetID="1" presetClass="exit" presetSubtype="0" fill="hold" nodeType="clickEffect">
                                  <p:stCondLst>
                                    <p:cond delay="0"/>
                                  </p:stCondLst>
                                  <p:childTnLst>
                                    <p:set>
                                      <p:cBhvr>
                                        <p:cTn id="466" dur="1" fill="hold">
                                          <p:stCondLst>
                                            <p:cond delay="0"/>
                                          </p:stCondLst>
                                        </p:cTn>
                                        <p:tgtEl>
                                          <p:spTgt spid="773560"/>
                                        </p:tgtEl>
                                        <p:attrNameLst>
                                          <p:attrName>style.visibility</p:attrName>
                                        </p:attrNameLst>
                                      </p:cBhvr>
                                      <p:to>
                                        <p:strVal val="hidden"/>
                                      </p:to>
                                    </p:set>
                                  </p:childTnLst>
                                </p:cTn>
                              </p:par>
                              <p:par>
                                <p:cTn id="467" presetID="1" presetClass="entr" presetSubtype="0" fill="hold" nodeType="withEffect">
                                  <p:stCondLst>
                                    <p:cond delay="0"/>
                                  </p:stCondLst>
                                  <p:childTnLst>
                                    <p:set>
                                      <p:cBhvr>
                                        <p:cTn id="468" dur="1" fill="hold">
                                          <p:stCondLst>
                                            <p:cond delay="0"/>
                                          </p:stCondLst>
                                        </p:cTn>
                                        <p:tgtEl>
                                          <p:spTgt spid="773554"/>
                                        </p:tgtEl>
                                        <p:attrNameLst>
                                          <p:attrName>style.visibility</p:attrName>
                                        </p:attrNameLst>
                                      </p:cBhvr>
                                      <p:to>
                                        <p:strVal val="visible"/>
                                      </p:to>
                                    </p:set>
                                  </p:childTnLst>
                                </p:cTn>
                              </p:par>
                              <p:par>
                                <p:cTn id="469" presetID="1" presetClass="exit" presetSubtype="0" fill="hold" nodeType="withEffect">
                                  <p:stCondLst>
                                    <p:cond delay="0"/>
                                  </p:stCondLst>
                                  <p:childTnLst>
                                    <p:set>
                                      <p:cBhvr>
                                        <p:cTn id="470" dur="1" fill="hold">
                                          <p:stCondLst>
                                            <p:cond delay="0"/>
                                          </p:stCondLst>
                                        </p:cTn>
                                        <p:tgtEl>
                                          <p:spTgt spid="18"/>
                                        </p:tgtEl>
                                        <p:attrNameLst>
                                          <p:attrName>style.visibility</p:attrName>
                                        </p:attrNameLst>
                                      </p:cBhvr>
                                      <p:to>
                                        <p:strVal val="hidden"/>
                                      </p:to>
                                    </p:set>
                                  </p:childTnLst>
                                </p:cTn>
                              </p:par>
                              <p:par>
                                <p:cTn id="471" presetID="1" presetClass="entr" presetSubtype="0" fill="hold" nodeType="withEffect">
                                  <p:stCondLst>
                                    <p:cond delay="0"/>
                                  </p:stCondLst>
                                  <p:childTnLst>
                                    <p:set>
                                      <p:cBhvr>
                                        <p:cTn id="472" dur="1" fill="hold">
                                          <p:stCondLst>
                                            <p:cond delay="0"/>
                                          </p:stCondLst>
                                        </p:cTn>
                                        <p:tgtEl>
                                          <p:spTgt spid="19"/>
                                        </p:tgtEl>
                                        <p:attrNameLst>
                                          <p:attrName>style.visibility</p:attrName>
                                        </p:attrNameLst>
                                      </p:cBhvr>
                                      <p:to>
                                        <p:strVal val="visible"/>
                                      </p:to>
                                    </p:set>
                                  </p:childTnLst>
                                </p:cTn>
                              </p:par>
                            </p:childTnLst>
                          </p:cTn>
                        </p:par>
                        <p:par>
                          <p:cTn id="473" fill="hold">
                            <p:stCondLst>
                              <p:cond delay="0"/>
                            </p:stCondLst>
                            <p:childTnLst>
                              <p:par>
                                <p:cTn id="474" presetID="1" presetClass="entr" presetSubtype="0" fill="hold" grpId="4" nodeType="afterEffect">
                                  <p:stCondLst>
                                    <p:cond delay="0"/>
                                  </p:stCondLst>
                                  <p:childTnLst>
                                    <p:set>
                                      <p:cBhvr>
                                        <p:cTn id="475" dur="1" fill="hold">
                                          <p:stCondLst>
                                            <p:cond delay="0"/>
                                          </p:stCondLst>
                                        </p:cTn>
                                        <p:tgtEl>
                                          <p:spTgt spid="773599"/>
                                        </p:tgtEl>
                                        <p:attrNameLst>
                                          <p:attrName>style.visibility</p:attrName>
                                        </p:attrNameLst>
                                      </p:cBhvr>
                                      <p:to>
                                        <p:strVal val="visible"/>
                                      </p:to>
                                    </p:set>
                                  </p:childTnLst>
                                  <p:subTnLst>
                                    <p:set>
                                      <p:cBhvr override="childStyle">
                                        <p:cTn dur="1" fill="hold" display="0" masterRel="nextClick" afterEffect="1"/>
                                        <p:tgtEl>
                                          <p:spTgt spid="773599"/>
                                        </p:tgtEl>
                                        <p:attrNameLst>
                                          <p:attrName>style.visibility</p:attrName>
                                        </p:attrNameLst>
                                      </p:cBhvr>
                                      <p:to>
                                        <p:strVal val="hidden"/>
                                      </p:to>
                                    </p:set>
                                  </p:subTnLst>
                                </p:cTn>
                              </p:par>
                            </p:childTnLst>
                          </p:cTn>
                        </p:par>
                      </p:childTnLst>
                    </p:cTn>
                  </p:par>
                  <p:par>
                    <p:cTn id="476" fill="hold">
                      <p:stCondLst>
                        <p:cond delay="indefinite"/>
                      </p:stCondLst>
                      <p:childTnLst>
                        <p:par>
                          <p:cTn id="477" fill="hold">
                            <p:stCondLst>
                              <p:cond delay="0"/>
                            </p:stCondLst>
                            <p:childTnLst>
                              <p:par>
                                <p:cTn id="478" presetID="0" presetClass="path" presetSubtype="0" accel="50000" decel="50000" fill="hold" grpId="0" nodeType="clickEffect">
                                  <p:stCondLst>
                                    <p:cond delay="0"/>
                                  </p:stCondLst>
                                  <p:childTnLst>
                                    <p:animMotion origin="layout" path="M 3.61111E-6 -2.22222E-6 C 0.02604 0.02685 0.05121 0.05347 0.07639 0.05371 C 0.10156 0.05394 0.13576 0.01273 0.15139 0.00209 " pathEditMode="relative" rAng="0" ptsTypes="aaa">
                                      <p:cBhvr>
                                        <p:cTn id="479" dur="1000" fill="hold"/>
                                        <p:tgtEl>
                                          <p:spTgt spid="773546"/>
                                        </p:tgtEl>
                                        <p:attrNameLst>
                                          <p:attrName>ppt_x</p:attrName>
                                          <p:attrName>ppt_y</p:attrName>
                                        </p:attrNameLst>
                                      </p:cBhvr>
                                      <p:rCtr x="7600" y="2700"/>
                                    </p:animMotion>
                                  </p:childTnLst>
                                </p:cTn>
                              </p:par>
                              <p:par>
                                <p:cTn id="480" presetID="0" presetClass="path" presetSubtype="0" accel="50000" decel="50000" fill="hold" grpId="1" nodeType="withEffect">
                                  <p:stCondLst>
                                    <p:cond delay="0"/>
                                  </p:stCondLst>
                                  <p:childTnLst>
                                    <p:animMotion origin="layout" path="M 0.37204 0.00023 C 0.35885 -0.0088 0.31892 -0.0537 0.29427 -0.0537 C 0.26961 -0.0537 0.23906 -0.01065 0.22448 0.00069 " pathEditMode="relative" rAng="0" ptsTypes="aaa">
                                      <p:cBhvr>
                                        <p:cTn id="481" dur="1000" fill="hold"/>
                                        <p:tgtEl>
                                          <p:spTgt spid="773543"/>
                                        </p:tgtEl>
                                        <p:attrNameLst>
                                          <p:attrName>ppt_x</p:attrName>
                                          <p:attrName>ppt_y</p:attrName>
                                        </p:attrNameLst>
                                      </p:cBhvr>
                                      <p:rCtr x="-7400" y="-2700"/>
                                    </p:animMotion>
                                  </p:childTnLst>
                                </p:cTn>
                              </p:par>
                            </p:childTnLst>
                          </p:cTn>
                        </p:par>
                        <p:par>
                          <p:cTn id="482" fill="hold">
                            <p:stCondLst>
                              <p:cond delay="1000"/>
                            </p:stCondLst>
                            <p:childTnLst>
                              <p:par>
                                <p:cTn id="483" presetID="1" presetClass="entr" presetSubtype="0" fill="hold" grpId="4" nodeType="afterEffect">
                                  <p:stCondLst>
                                    <p:cond delay="0"/>
                                  </p:stCondLst>
                                  <p:childTnLst>
                                    <p:set>
                                      <p:cBhvr>
                                        <p:cTn id="484" dur="1" fill="hold">
                                          <p:stCondLst>
                                            <p:cond delay="0"/>
                                          </p:stCondLst>
                                        </p:cTn>
                                        <p:tgtEl>
                                          <p:spTgt spid="773595"/>
                                        </p:tgtEl>
                                        <p:attrNameLst>
                                          <p:attrName>style.visibility</p:attrName>
                                        </p:attrNameLst>
                                      </p:cBhvr>
                                      <p:to>
                                        <p:strVal val="visible"/>
                                      </p:to>
                                    </p:set>
                                  </p:childTnLst>
                                  <p:subTnLst>
                                    <p:set>
                                      <p:cBhvr override="childStyle">
                                        <p:cTn dur="1" fill="hold" display="0" masterRel="nextClick" afterEffect="1"/>
                                        <p:tgtEl>
                                          <p:spTgt spid="773595"/>
                                        </p:tgtEl>
                                        <p:attrNameLst>
                                          <p:attrName>style.visibility</p:attrName>
                                        </p:attrNameLst>
                                      </p:cBhvr>
                                      <p:to>
                                        <p:strVal val="hidden"/>
                                      </p:to>
                                    </p:set>
                                  </p:subTnLst>
                                </p:cTn>
                              </p:par>
                            </p:childTnLst>
                          </p:cTn>
                        </p:par>
                      </p:childTnLst>
                    </p:cTn>
                  </p:par>
                  <p:par>
                    <p:cTn id="485" fill="hold">
                      <p:stCondLst>
                        <p:cond delay="indefinite"/>
                      </p:stCondLst>
                      <p:childTnLst>
                        <p:par>
                          <p:cTn id="486" fill="hold">
                            <p:stCondLst>
                              <p:cond delay="0"/>
                            </p:stCondLst>
                            <p:childTnLst>
                              <p:par>
                                <p:cTn id="487" presetID="1" presetClass="entr" presetSubtype="0" fill="hold" nodeType="clickEffect">
                                  <p:stCondLst>
                                    <p:cond delay="0"/>
                                  </p:stCondLst>
                                  <p:childTnLst>
                                    <p:set>
                                      <p:cBhvr>
                                        <p:cTn id="488" dur="1" fill="hold">
                                          <p:stCondLst>
                                            <p:cond delay="0"/>
                                          </p:stCondLst>
                                        </p:cTn>
                                        <p:tgtEl>
                                          <p:spTgt spid="12"/>
                                        </p:tgtEl>
                                        <p:attrNameLst>
                                          <p:attrName>style.visibility</p:attrName>
                                        </p:attrNameLst>
                                      </p:cBhvr>
                                      <p:to>
                                        <p:strVal val="visible"/>
                                      </p:to>
                                    </p:set>
                                  </p:childTnLst>
                                </p:cTn>
                              </p:par>
                              <p:par>
                                <p:cTn id="489" presetID="1" presetClass="exit" presetSubtype="0" fill="hold" nodeType="withEffect">
                                  <p:stCondLst>
                                    <p:cond delay="0"/>
                                  </p:stCondLst>
                                  <p:childTnLst>
                                    <p:set>
                                      <p:cBhvr>
                                        <p:cTn id="490" dur="1" fill="hold">
                                          <p:stCondLst>
                                            <p:cond delay="0"/>
                                          </p:stCondLst>
                                        </p:cTn>
                                        <p:tgtEl>
                                          <p:spTgt spid="773561"/>
                                        </p:tgtEl>
                                        <p:attrNameLst>
                                          <p:attrName>style.visibility</p:attrName>
                                        </p:attrNameLst>
                                      </p:cBhvr>
                                      <p:to>
                                        <p:strVal val="hidden"/>
                                      </p:to>
                                    </p:set>
                                  </p:childTnLst>
                                </p:cTn>
                              </p:par>
                              <p:par>
                                <p:cTn id="491" presetID="1" presetClass="entr" presetSubtype="0" fill="hold" nodeType="withEffect">
                                  <p:stCondLst>
                                    <p:cond delay="0"/>
                                  </p:stCondLst>
                                  <p:childTnLst>
                                    <p:set>
                                      <p:cBhvr>
                                        <p:cTn id="492" dur="1" fill="hold">
                                          <p:stCondLst>
                                            <p:cond delay="0"/>
                                          </p:stCondLst>
                                        </p:cTn>
                                        <p:tgtEl>
                                          <p:spTgt spid="773562"/>
                                        </p:tgtEl>
                                        <p:attrNameLst>
                                          <p:attrName>style.visibility</p:attrName>
                                        </p:attrNameLst>
                                      </p:cBhvr>
                                      <p:to>
                                        <p:strVal val="visible"/>
                                      </p:to>
                                    </p:set>
                                  </p:childTnLst>
                                </p:cTn>
                              </p:par>
                            </p:childTnLst>
                          </p:cTn>
                        </p:par>
                        <p:par>
                          <p:cTn id="493" fill="hold">
                            <p:stCondLst>
                              <p:cond delay="0"/>
                            </p:stCondLst>
                            <p:childTnLst>
                              <p:par>
                                <p:cTn id="494" presetID="1" presetClass="entr" presetSubtype="0" fill="hold" grpId="5" nodeType="afterEffect">
                                  <p:stCondLst>
                                    <p:cond delay="0"/>
                                  </p:stCondLst>
                                  <p:childTnLst>
                                    <p:set>
                                      <p:cBhvr>
                                        <p:cTn id="495" dur="1" fill="hold">
                                          <p:stCondLst>
                                            <p:cond delay="0"/>
                                          </p:stCondLst>
                                        </p:cTn>
                                        <p:tgtEl>
                                          <p:spTgt spid="773591"/>
                                        </p:tgtEl>
                                        <p:attrNameLst>
                                          <p:attrName>style.visibility</p:attrName>
                                        </p:attrNameLst>
                                      </p:cBhvr>
                                      <p:to>
                                        <p:strVal val="visible"/>
                                      </p:to>
                                    </p:set>
                                  </p:childTnLst>
                                  <p:subTnLst>
                                    <p:set>
                                      <p:cBhvr override="childStyle">
                                        <p:cTn dur="1" fill="hold" display="0" masterRel="nextClick" afterEffect="1"/>
                                        <p:tgtEl>
                                          <p:spTgt spid="773591"/>
                                        </p:tgtEl>
                                        <p:attrNameLst>
                                          <p:attrName>style.visibility</p:attrName>
                                        </p:attrNameLst>
                                      </p:cBhvr>
                                      <p:to>
                                        <p:strVal val="hidden"/>
                                      </p:to>
                                    </p:set>
                                  </p:subTnLst>
                                </p:cTn>
                              </p:par>
                            </p:childTnLst>
                          </p:cTn>
                        </p:par>
                      </p:childTnLst>
                    </p:cTn>
                  </p:par>
                  <p:par>
                    <p:cTn id="496" fill="hold">
                      <p:stCondLst>
                        <p:cond delay="indefinite"/>
                      </p:stCondLst>
                      <p:childTnLst>
                        <p:par>
                          <p:cTn id="497" fill="hold">
                            <p:stCondLst>
                              <p:cond delay="0"/>
                            </p:stCondLst>
                            <p:childTnLst>
                              <p:par>
                                <p:cTn id="498" presetID="1" presetClass="entr" presetSubtype="0" fill="hold" grpId="5" nodeType="clickEffect">
                                  <p:stCondLst>
                                    <p:cond delay="0"/>
                                  </p:stCondLst>
                                  <p:childTnLst>
                                    <p:set>
                                      <p:cBhvr>
                                        <p:cTn id="499" dur="1" fill="hold">
                                          <p:stCondLst>
                                            <p:cond delay="0"/>
                                          </p:stCondLst>
                                        </p:cTn>
                                        <p:tgtEl>
                                          <p:spTgt spid="773597"/>
                                        </p:tgtEl>
                                        <p:attrNameLst>
                                          <p:attrName>style.visibility</p:attrName>
                                        </p:attrNameLst>
                                      </p:cBhvr>
                                      <p:to>
                                        <p:strVal val="visible"/>
                                      </p:to>
                                    </p:set>
                                  </p:childTnLst>
                                  <p:subTnLst>
                                    <p:set>
                                      <p:cBhvr override="childStyle">
                                        <p:cTn dur="1" fill="hold" display="0" masterRel="nextClick" afterEffect="1"/>
                                        <p:tgtEl>
                                          <p:spTgt spid="773597"/>
                                        </p:tgtEl>
                                        <p:attrNameLst>
                                          <p:attrName>style.visibility</p:attrName>
                                        </p:attrNameLst>
                                      </p:cBhvr>
                                      <p:to>
                                        <p:strVal val="hidden"/>
                                      </p:to>
                                    </p:set>
                                  </p:subTnLst>
                                </p:cTn>
                              </p:par>
                            </p:childTnLst>
                          </p:cTn>
                        </p:par>
                      </p:childTnLst>
                    </p:cTn>
                  </p:par>
                  <p:par>
                    <p:cTn id="500" fill="hold">
                      <p:stCondLst>
                        <p:cond delay="indefinite"/>
                      </p:stCondLst>
                      <p:childTnLst>
                        <p:par>
                          <p:cTn id="501" fill="hold">
                            <p:stCondLst>
                              <p:cond delay="0"/>
                            </p:stCondLst>
                            <p:childTnLst>
                              <p:par>
                                <p:cTn id="502" presetID="1" presetClass="exit" presetSubtype="0" fill="hold" nodeType="clickEffect">
                                  <p:stCondLst>
                                    <p:cond delay="0"/>
                                  </p:stCondLst>
                                  <p:childTnLst>
                                    <p:set>
                                      <p:cBhvr>
                                        <p:cTn id="503" dur="1" fill="hold">
                                          <p:stCondLst>
                                            <p:cond delay="0"/>
                                          </p:stCondLst>
                                        </p:cTn>
                                        <p:tgtEl>
                                          <p:spTgt spid="773554"/>
                                        </p:tgtEl>
                                        <p:attrNameLst>
                                          <p:attrName>style.visibility</p:attrName>
                                        </p:attrNameLst>
                                      </p:cBhvr>
                                      <p:to>
                                        <p:strVal val="hidden"/>
                                      </p:to>
                                    </p:set>
                                  </p:childTnLst>
                                </p:cTn>
                              </p:par>
                              <p:par>
                                <p:cTn id="504" presetID="1" presetClass="entr" presetSubtype="0" fill="hold" nodeType="withEffect">
                                  <p:stCondLst>
                                    <p:cond delay="0"/>
                                  </p:stCondLst>
                                  <p:childTnLst>
                                    <p:set>
                                      <p:cBhvr>
                                        <p:cTn id="505" dur="1" fill="hold">
                                          <p:stCondLst>
                                            <p:cond delay="0"/>
                                          </p:stCondLst>
                                        </p:cTn>
                                        <p:tgtEl>
                                          <p:spTgt spid="773563"/>
                                        </p:tgtEl>
                                        <p:attrNameLst>
                                          <p:attrName>style.visibility</p:attrName>
                                        </p:attrNameLst>
                                      </p:cBhvr>
                                      <p:to>
                                        <p:strVal val="visible"/>
                                      </p:to>
                                    </p:set>
                                  </p:childTnLst>
                                </p:cTn>
                              </p:par>
                              <p:par>
                                <p:cTn id="506" presetID="1" presetClass="exit" presetSubtype="0" fill="hold" nodeType="withEffect">
                                  <p:stCondLst>
                                    <p:cond delay="0"/>
                                  </p:stCondLst>
                                  <p:childTnLst>
                                    <p:set>
                                      <p:cBhvr>
                                        <p:cTn id="507" dur="1" fill="hold">
                                          <p:stCondLst>
                                            <p:cond delay="0"/>
                                          </p:stCondLst>
                                        </p:cTn>
                                        <p:tgtEl>
                                          <p:spTgt spid="19"/>
                                        </p:tgtEl>
                                        <p:attrNameLst>
                                          <p:attrName>style.visibility</p:attrName>
                                        </p:attrNameLst>
                                      </p:cBhvr>
                                      <p:to>
                                        <p:strVal val="hidden"/>
                                      </p:to>
                                    </p:set>
                                  </p:childTnLst>
                                </p:cTn>
                              </p:par>
                              <p:par>
                                <p:cTn id="508" presetID="1" presetClass="entr" presetSubtype="0" fill="hold" nodeType="withEffect">
                                  <p:stCondLst>
                                    <p:cond delay="0"/>
                                  </p:stCondLst>
                                  <p:childTnLst>
                                    <p:set>
                                      <p:cBhvr>
                                        <p:cTn id="509" dur="1" fill="hold">
                                          <p:stCondLst>
                                            <p:cond delay="0"/>
                                          </p:stCondLst>
                                        </p:cTn>
                                        <p:tgtEl>
                                          <p:spTgt spid="21"/>
                                        </p:tgtEl>
                                        <p:attrNameLst>
                                          <p:attrName>style.visibility</p:attrName>
                                        </p:attrNameLst>
                                      </p:cBhvr>
                                      <p:to>
                                        <p:strVal val="visible"/>
                                      </p:to>
                                    </p:set>
                                  </p:childTnLst>
                                </p:cTn>
                              </p:par>
                            </p:childTnLst>
                          </p:cTn>
                        </p:par>
                        <p:par>
                          <p:cTn id="510" fill="hold">
                            <p:stCondLst>
                              <p:cond delay="0"/>
                            </p:stCondLst>
                            <p:childTnLst>
                              <p:par>
                                <p:cTn id="511" presetID="1" presetClass="entr" presetSubtype="0" fill="hold" grpId="5" nodeType="afterEffect">
                                  <p:stCondLst>
                                    <p:cond delay="0"/>
                                  </p:stCondLst>
                                  <p:childTnLst>
                                    <p:set>
                                      <p:cBhvr>
                                        <p:cTn id="512" dur="1" fill="hold">
                                          <p:stCondLst>
                                            <p:cond delay="0"/>
                                          </p:stCondLst>
                                        </p:cTn>
                                        <p:tgtEl>
                                          <p:spTgt spid="773599"/>
                                        </p:tgtEl>
                                        <p:attrNameLst>
                                          <p:attrName>style.visibility</p:attrName>
                                        </p:attrNameLst>
                                      </p:cBhvr>
                                      <p:to>
                                        <p:strVal val="visible"/>
                                      </p:to>
                                    </p:set>
                                  </p:childTnLst>
                                  <p:subTnLst>
                                    <p:set>
                                      <p:cBhvr override="childStyle">
                                        <p:cTn dur="1" fill="hold" display="0" masterRel="nextClick" afterEffect="1"/>
                                        <p:tgtEl>
                                          <p:spTgt spid="773599"/>
                                        </p:tgtEl>
                                        <p:attrNameLst>
                                          <p:attrName>style.visibility</p:attrName>
                                        </p:attrNameLst>
                                      </p:cBhvr>
                                      <p:to>
                                        <p:strVal val="hidden"/>
                                      </p:to>
                                    </p:set>
                                  </p:subTnLst>
                                </p:cTn>
                              </p:par>
                            </p:childTnLst>
                          </p:cTn>
                        </p:par>
                      </p:childTnLst>
                    </p:cTn>
                  </p:par>
                  <p:par>
                    <p:cTn id="513" fill="hold">
                      <p:stCondLst>
                        <p:cond delay="indefinite"/>
                      </p:stCondLst>
                      <p:childTnLst>
                        <p:par>
                          <p:cTn id="514" fill="hold">
                            <p:stCondLst>
                              <p:cond delay="0"/>
                            </p:stCondLst>
                            <p:childTnLst>
                              <p:par>
                                <p:cTn id="515" presetID="0" presetClass="path" presetSubtype="0" accel="50000" decel="50000" fill="hold" nodeType="clickEffect">
                                  <p:stCondLst>
                                    <p:cond delay="0"/>
                                  </p:stCondLst>
                                  <p:childTnLst>
                                    <p:animMotion origin="layout" path="M -0.00226 -0.00162 C 0.01667 0.00787 0.07483 0.05556 0.11302 0.05579 C 0.15122 0.05602 0.20313 0.01181 0.22691 0.00023 " pathEditMode="relative" rAng="0" ptsTypes="aaa">
                                      <p:cBhvr>
                                        <p:cTn id="516" dur="1000" fill="hold"/>
                                        <p:tgtEl>
                                          <p:spTgt spid="773547"/>
                                        </p:tgtEl>
                                        <p:attrNameLst>
                                          <p:attrName>ppt_x</p:attrName>
                                          <p:attrName>ppt_y</p:attrName>
                                        </p:attrNameLst>
                                      </p:cBhvr>
                                      <p:rCtr x="11500" y="2900"/>
                                    </p:animMotion>
                                  </p:childTnLst>
                                </p:cTn>
                              </p:par>
                              <p:par>
                                <p:cTn id="517" presetID="0" presetClass="path" presetSubtype="0" accel="50000" decel="50000" fill="hold" nodeType="withEffect">
                                  <p:stCondLst>
                                    <p:cond delay="0"/>
                                  </p:stCondLst>
                                  <p:childTnLst>
                                    <p:animMotion origin="layout" path="M -0.00243 0.00023 C -0.0217 -0.01157 -0.07812 -0.07037 -0.11528 -0.07037 C -0.15244 -0.07037 -0.20209 -0.01412 -0.225 0.00069 " pathEditMode="relative" rAng="0" ptsTypes="aaa">
                                      <p:cBhvr>
                                        <p:cTn id="518" dur="1000" fill="hold"/>
                                        <p:tgtEl>
                                          <p:spTgt spid="773550"/>
                                        </p:tgtEl>
                                        <p:attrNameLst>
                                          <p:attrName>ppt_x</p:attrName>
                                          <p:attrName>ppt_y</p:attrName>
                                        </p:attrNameLst>
                                      </p:cBhvr>
                                      <p:rCtr x="-11100" y="-3500"/>
                                    </p:animMotion>
                                  </p:childTnLst>
                                </p:cTn>
                              </p:par>
                            </p:childTnLst>
                          </p:cTn>
                        </p:par>
                        <p:par>
                          <p:cTn id="519" fill="hold">
                            <p:stCondLst>
                              <p:cond delay="1000"/>
                            </p:stCondLst>
                            <p:childTnLst>
                              <p:par>
                                <p:cTn id="520" presetID="1" presetClass="entr" presetSubtype="0" fill="hold" grpId="5" nodeType="afterEffect">
                                  <p:stCondLst>
                                    <p:cond delay="0"/>
                                  </p:stCondLst>
                                  <p:childTnLst>
                                    <p:set>
                                      <p:cBhvr>
                                        <p:cTn id="521" dur="1" fill="hold">
                                          <p:stCondLst>
                                            <p:cond delay="0"/>
                                          </p:stCondLst>
                                        </p:cTn>
                                        <p:tgtEl>
                                          <p:spTgt spid="773595"/>
                                        </p:tgtEl>
                                        <p:attrNameLst>
                                          <p:attrName>style.visibility</p:attrName>
                                        </p:attrNameLst>
                                      </p:cBhvr>
                                      <p:to>
                                        <p:strVal val="visible"/>
                                      </p:to>
                                    </p:set>
                                  </p:childTnLst>
                                  <p:subTnLst>
                                    <p:set>
                                      <p:cBhvr override="childStyle">
                                        <p:cTn dur="1" fill="hold" display="0" masterRel="nextClick" afterEffect="1"/>
                                        <p:tgtEl>
                                          <p:spTgt spid="773595"/>
                                        </p:tgtEl>
                                        <p:attrNameLst>
                                          <p:attrName>style.visibility</p:attrName>
                                        </p:attrNameLst>
                                      </p:cBhvr>
                                      <p:to>
                                        <p:strVal val="hidden"/>
                                      </p:to>
                                    </p:set>
                                  </p:subTnLst>
                                </p:cTn>
                              </p:par>
                            </p:childTnLst>
                          </p:cTn>
                        </p:par>
                      </p:childTnLst>
                    </p:cTn>
                  </p:par>
                  <p:par>
                    <p:cTn id="522" fill="hold">
                      <p:stCondLst>
                        <p:cond delay="indefinite"/>
                      </p:stCondLst>
                      <p:childTnLst>
                        <p:par>
                          <p:cTn id="523" fill="hold">
                            <p:stCondLst>
                              <p:cond delay="0"/>
                            </p:stCondLst>
                            <p:childTnLst>
                              <p:par>
                                <p:cTn id="524" presetID="1" presetClass="entr" presetSubtype="0" fill="hold" nodeType="clickEffect">
                                  <p:stCondLst>
                                    <p:cond delay="0"/>
                                  </p:stCondLst>
                                  <p:childTnLst>
                                    <p:set>
                                      <p:cBhvr>
                                        <p:cTn id="525" dur="1" fill="hold">
                                          <p:stCondLst>
                                            <p:cond delay="0"/>
                                          </p:stCondLst>
                                        </p:cTn>
                                        <p:tgtEl>
                                          <p:spTgt spid="13"/>
                                        </p:tgtEl>
                                        <p:attrNameLst>
                                          <p:attrName>style.visibility</p:attrName>
                                        </p:attrNameLst>
                                      </p:cBhvr>
                                      <p:to>
                                        <p:strVal val="visible"/>
                                      </p:to>
                                    </p:set>
                                  </p:childTnLst>
                                </p:cTn>
                              </p:par>
                              <p:par>
                                <p:cTn id="526" presetID="1" presetClass="exit" presetSubtype="0" fill="hold" nodeType="withEffect">
                                  <p:stCondLst>
                                    <p:cond delay="0"/>
                                  </p:stCondLst>
                                  <p:childTnLst>
                                    <p:set>
                                      <p:cBhvr>
                                        <p:cTn id="527" dur="1" fill="hold">
                                          <p:stCondLst>
                                            <p:cond delay="0"/>
                                          </p:stCondLst>
                                        </p:cTn>
                                        <p:tgtEl>
                                          <p:spTgt spid="773562"/>
                                        </p:tgtEl>
                                        <p:attrNameLst>
                                          <p:attrName>style.visibility</p:attrName>
                                        </p:attrNameLst>
                                      </p:cBhvr>
                                      <p:to>
                                        <p:strVal val="hidden"/>
                                      </p:to>
                                    </p:set>
                                  </p:childTnLst>
                                </p:cTn>
                              </p:par>
                              <p:par>
                                <p:cTn id="528" presetID="1" presetClass="entr" presetSubtype="0" fill="hold" nodeType="withEffect">
                                  <p:stCondLst>
                                    <p:cond delay="0"/>
                                  </p:stCondLst>
                                  <p:childTnLst>
                                    <p:set>
                                      <p:cBhvr>
                                        <p:cTn id="529" dur="1" fill="hold">
                                          <p:stCondLst>
                                            <p:cond delay="0"/>
                                          </p:stCondLst>
                                        </p:cTn>
                                        <p:tgtEl>
                                          <p:spTgt spid="773564"/>
                                        </p:tgtEl>
                                        <p:attrNameLst>
                                          <p:attrName>style.visibility</p:attrName>
                                        </p:attrNameLst>
                                      </p:cBhvr>
                                      <p:to>
                                        <p:strVal val="visible"/>
                                      </p:to>
                                    </p:set>
                                  </p:childTnLst>
                                </p:cTn>
                              </p:par>
                            </p:childTnLst>
                          </p:cTn>
                        </p:par>
                        <p:par>
                          <p:cTn id="530" fill="hold">
                            <p:stCondLst>
                              <p:cond delay="0"/>
                            </p:stCondLst>
                            <p:childTnLst>
                              <p:par>
                                <p:cTn id="531" presetID="1" presetClass="entr" presetSubtype="0" fill="hold" grpId="6" nodeType="afterEffect">
                                  <p:stCondLst>
                                    <p:cond delay="0"/>
                                  </p:stCondLst>
                                  <p:childTnLst>
                                    <p:set>
                                      <p:cBhvr>
                                        <p:cTn id="532" dur="1" fill="hold">
                                          <p:stCondLst>
                                            <p:cond delay="0"/>
                                          </p:stCondLst>
                                        </p:cTn>
                                        <p:tgtEl>
                                          <p:spTgt spid="773591"/>
                                        </p:tgtEl>
                                        <p:attrNameLst>
                                          <p:attrName>style.visibility</p:attrName>
                                        </p:attrNameLst>
                                      </p:cBhvr>
                                      <p:to>
                                        <p:strVal val="visible"/>
                                      </p:to>
                                    </p:set>
                                  </p:childTnLst>
                                  <p:subTnLst>
                                    <p:set>
                                      <p:cBhvr override="childStyle">
                                        <p:cTn dur="1" fill="hold" display="0" masterRel="nextClick" afterEffect="1"/>
                                        <p:tgtEl>
                                          <p:spTgt spid="773591"/>
                                        </p:tgtEl>
                                        <p:attrNameLst>
                                          <p:attrName>style.visibility</p:attrName>
                                        </p:attrNameLst>
                                      </p:cBhvr>
                                      <p:to>
                                        <p:strVal val="hidden"/>
                                      </p:to>
                                    </p:set>
                                  </p:subTnLst>
                                </p:cTn>
                              </p:par>
                            </p:childTnLst>
                          </p:cTn>
                        </p:par>
                      </p:childTnLst>
                    </p:cTn>
                  </p:par>
                  <p:par>
                    <p:cTn id="533" fill="hold">
                      <p:stCondLst>
                        <p:cond delay="indefinite"/>
                      </p:stCondLst>
                      <p:childTnLst>
                        <p:par>
                          <p:cTn id="534" fill="hold">
                            <p:stCondLst>
                              <p:cond delay="0"/>
                            </p:stCondLst>
                            <p:childTnLst>
                              <p:par>
                                <p:cTn id="535" presetID="1" presetClass="entr" presetSubtype="0" fill="hold" grpId="6" nodeType="clickEffect">
                                  <p:stCondLst>
                                    <p:cond delay="0"/>
                                  </p:stCondLst>
                                  <p:childTnLst>
                                    <p:set>
                                      <p:cBhvr>
                                        <p:cTn id="536" dur="1" fill="hold">
                                          <p:stCondLst>
                                            <p:cond delay="0"/>
                                          </p:stCondLst>
                                        </p:cTn>
                                        <p:tgtEl>
                                          <p:spTgt spid="773597"/>
                                        </p:tgtEl>
                                        <p:attrNameLst>
                                          <p:attrName>style.visibility</p:attrName>
                                        </p:attrNameLst>
                                      </p:cBhvr>
                                      <p:to>
                                        <p:strVal val="visible"/>
                                      </p:to>
                                    </p:set>
                                  </p:childTnLst>
                                  <p:subTnLst>
                                    <p:set>
                                      <p:cBhvr override="childStyle">
                                        <p:cTn dur="1" fill="hold" display="0" masterRel="nextClick" afterEffect="1"/>
                                        <p:tgtEl>
                                          <p:spTgt spid="773597"/>
                                        </p:tgtEl>
                                        <p:attrNameLst>
                                          <p:attrName>style.visibility</p:attrName>
                                        </p:attrNameLst>
                                      </p:cBhvr>
                                      <p:to>
                                        <p:strVal val="hidden"/>
                                      </p:to>
                                    </p:set>
                                  </p:subTnLst>
                                </p:cTn>
                              </p:par>
                            </p:childTnLst>
                          </p:cTn>
                        </p:par>
                      </p:childTnLst>
                    </p:cTn>
                  </p:par>
                  <p:par>
                    <p:cTn id="537" fill="hold">
                      <p:stCondLst>
                        <p:cond delay="indefinite"/>
                      </p:stCondLst>
                      <p:childTnLst>
                        <p:par>
                          <p:cTn id="538" fill="hold">
                            <p:stCondLst>
                              <p:cond delay="0"/>
                            </p:stCondLst>
                            <p:childTnLst>
                              <p:par>
                                <p:cTn id="539" presetID="1" presetClass="exit" presetSubtype="0" fill="hold" nodeType="clickEffect">
                                  <p:stCondLst>
                                    <p:cond delay="0"/>
                                  </p:stCondLst>
                                  <p:childTnLst>
                                    <p:set>
                                      <p:cBhvr>
                                        <p:cTn id="540" dur="1" fill="hold">
                                          <p:stCondLst>
                                            <p:cond delay="0"/>
                                          </p:stCondLst>
                                        </p:cTn>
                                        <p:tgtEl>
                                          <p:spTgt spid="773563"/>
                                        </p:tgtEl>
                                        <p:attrNameLst>
                                          <p:attrName>style.visibility</p:attrName>
                                        </p:attrNameLst>
                                      </p:cBhvr>
                                      <p:to>
                                        <p:strVal val="hidden"/>
                                      </p:to>
                                    </p:set>
                                  </p:childTnLst>
                                </p:cTn>
                              </p:par>
                              <p:par>
                                <p:cTn id="541" presetID="1" presetClass="entr" presetSubtype="0" fill="hold" nodeType="withEffect">
                                  <p:stCondLst>
                                    <p:cond delay="0"/>
                                  </p:stCondLst>
                                  <p:childTnLst>
                                    <p:set>
                                      <p:cBhvr>
                                        <p:cTn id="542" dur="1" fill="hold">
                                          <p:stCondLst>
                                            <p:cond delay="0"/>
                                          </p:stCondLst>
                                        </p:cTn>
                                        <p:tgtEl>
                                          <p:spTgt spid="773553"/>
                                        </p:tgtEl>
                                        <p:attrNameLst>
                                          <p:attrName>style.visibility</p:attrName>
                                        </p:attrNameLst>
                                      </p:cBhvr>
                                      <p:to>
                                        <p:strVal val="visible"/>
                                      </p:to>
                                    </p:set>
                                  </p:childTnLst>
                                </p:cTn>
                              </p:par>
                              <p:par>
                                <p:cTn id="543" presetID="1" presetClass="exit" presetSubtype="0" fill="hold" nodeType="withEffect">
                                  <p:stCondLst>
                                    <p:cond delay="0"/>
                                  </p:stCondLst>
                                  <p:childTnLst>
                                    <p:set>
                                      <p:cBhvr>
                                        <p:cTn id="544" dur="1" fill="hold">
                                          <p:stCondLst>
                                            <p:cond delay="0"/>
                                          </p:stCondLst>
                                        </p:cTn>
                                        <p:tgtEl>
                                          <p:spTgt spid="21"/>
                                        </p:tgtEl>
                                        <p:attrNameLst>
                                          <p:attrName>style.visibility</p:attrName>
                                        </p:attrNameLst>
                                      </p:cBhvr>
                                      <p:to>
                                        <p:strVal val="hidden"/>
                                      </p:to>
                                    </p:set>
                                  </p:childTnLst>
                                </p:cTn>
                              </p:par>
                              <p:par>
                                <p:cTn id="545" presetID="1" presetClass="entr" presetSubtype="0" fill="hold" nodeType="withEffect">
                                  <p:stCondLst>
                                    <p:cond delay="0"/>
                                  </p:stCondLst>
                                  <p:childTnLst>
                                    <p:set>
                                      <p:cBhvr>
                                        <p:cTn id="546" dur="1" fill="hold">
                                          <p:stCondLst>
                                            <p:cond delay="0"/>
                                          </p:stCondLst>
                                        </p:cTn>
                                        <p:tgtEl>
                                          <p:spTgt spid="20"/>
                                        </p:tgtEl>
                                        <p:attrNameLst>
                                          <p:attrName>style.visibility</p:attrName>
                                        </p:attrNameLst>
                                      </p:cBhvr>
                                      <p:to>
                                        <p:strVal val="visible"/>
                                      </p:to>
                                    </p:set>
                                  </p:childTnLst>
                                </p:cTn>
                              </p:par>
                            </p:childTnLst>
                          </p:cTn>
                        </p:par>
                        <p:par>
                          <p:cTn id="547" fill="hold">
                            <p:stCondLst>
                              <p:cond delay="0"/>
                            </p:stCondLst>
                            <p:childTnLst>
                              <p:par>
                                <p:cTn id="548" presetID="1" presetClass="entr" presetSubtype="0" fill="hold" grpId="6" nodeType="afterEffect">
                                  <p:stCondLst>
                                    <p:cond delay="0"/>
                                  </p:stCondLst>
                                  <p:childTnLst>
                                    <p:set>
                                      <p:cBhvr>
                                        <p:cTn id="549" dur="1" fill="hold">
                                          <p:stCondLst>
                                            <p:cond delay="0"/>
                                          </p:stCondLst>
                                        </p:cTn>
                                        <p:tgtEl>
                                          <p:spTgt spid="773599"/>
                                        </p:tgtEl>
                                        <p:attrNameLst>
                                          <p:attrName>style.visibility</p:attrName>
                                        </p:attrNameLst>
                                      </p:cBhvr>
                                      <p:to>
                                        <p:strVal val="visible"/>
                                      </p:to>
                                    </p:set>
                                  </p:childTnLst>
                                  <p:subTnLst>
                                    <p:set>
                                      <p:cBhvr override="childStyle">
                                        <p:cTn dur="1" fill="hold" display="0" masterRel="nextClick" afterEffect="1"/>
                                        <p:tgtEl>
                                          <p:spTgt spid="773599"/>
                                        </p:tgtEl>
                                        <p:attrNameLst>
                                          <p:attrName>style.visibility</p:attrName>
                                        </p:attrNameLst>
                                      </p:cBhvr>
                                      <p:to>
                                        <p:strVal val="hidden"/>
                                      </p:to>
                                    </p:set>
                                  </p:subTnLst>
                                </p:cTn>
                              </p:par>
                            </p:childTnLst>
                          </p:cTn>
                        </p:par>
                      </p:childTnLst>
                    </p:cTn>
                  </p:par>
                  <p:par>
                    <p:cTn id="550" fill="hold">
                      <p:stCondLst>
                        <p:cond delay="indefinite"/>
                      </p:stCondLst>
                      <p:childTnLst>
                        <p:par>
                          <p:cTn id="551" fill="hold">
                            <p:stCondLst>
                              <p:cond delay="0"/>
                            </p:stCondLst>
                            <p:childTnLst>
                              <p:par>
                                <p:cTn id="552" presetID="0" presetClass="path" presetSubtype="0" accel="50000" decel="50000" fill="hold" grpId="1" nodeType="clickEffect">
                                  <p:stCondLst>
                                    <p:cond delay="0"/>
                                  </p:stCondLst>
                                  <p:childTnLst>
                                    <p:animMotion origin="layout" path="M 0.14687 0.00023 C 0.15295 0.00486 0.17187 0.02847 0.18437 0.02847 C 0.19687 0.02847 0.21406 0.00602 0.22187 0.00023 " pathEditMode="relative" rAng="0" ptsTypes="aaa">
                                      <p:cBhvr>
                                        <p:cTn id="553" dur="1000" fill="hold"/>
                                        <p:tgtEl>
                                          <p:spTgt spid="773546"/>
                                        </p:tgtEl>
                                        <p:attrNameLst>
                                          <p:attrName>ppt_x</p:attrName>
                                          <p:attrName>ppt_y</p:attrName>
                                        </p:attrNameLst>
                                      </p:cBhvr>
                                      <p:rCtr x="3800" y="1400"/>
                                    </p:animMotion>
                                  </p:childTnLst>
                                </p:cTn>
                              </p:par>
                              <p:par>
                                <p:cTn id="554" presetID="0" presetClass="path" presetSubtype="0" accel="50000" decel="50000" fill="hold" grpId="1" nodeType="withEffect">
                                  <p:stCondLst>
                                    <p:cond delay="0"/>
                                  </p:stCondLst>
                                  <p:childTnLst>
                                    <p:animMotion origin="layout" path="M 0.52257 1.11022E-16 C 0.51632 -0.00694 0.4974 -0.04236 0.48507 -0.04236 C 0.47275 -0.04236 0.45643 -0.00856 0.44896 0.00023 " pathEditMode="relative" rAng="0" ptsTypes="aaa">
                                      <p:cBhvr>
                                        <p:cTn id="555" dur="1000" fill="hold"/>
                                        <p:tgtEl>
                                          <p:spTgt spid="773542"/>
                                        </p:tgtEl>
                                        <p:attrNameLst>
                                          <p:attrName>ppt_x</p:attrName>
                                          <p:attrName>ppt_y</p:attrName>
                                        </p:attrNameLst>
                                      </p:cBhvr>
                                      <p:rCtr x="-3700" y="-2100"/>
                                    </p:animMotion>
                                  </p:childTnLst>
                                </p:cTn>
                              </p:par>
                            </p:childTnLst>
                          </p:cTn>
                        </p:par>
                        <p:par>
                          <p:cTn id="556" fill="hold">
                            <p:stCondLst>
                              <p:cond delay="1000"/>
                            </p:stCondLst>
                            <p:childTnLst>
                              <p:par>
                                <p:cTn id="557" presetID="1" presetClass="entr" presetSubtype="0" fill="hold" grpId="6" nodeType="afterEffect">
                                  <p:stCondLst>
                                    <p:cond delay="0"/>
                                  </p:stCondLst>
                                  <p:childTnLst>
                                    <p:set>
                                      <p:cBhvr>
                                        <p:cTn id="558" dur="1" fill="hold">
                                          <p:stCondLst>
                                            <p:cond delay="0"/>
                                          </p:stCondLst>
                                        </p:cTn>
                                        <p:tgtEl>
                                          <p:spTgt spid="773595"/>
                                        </p:tgtEl>
                                        <p:attrNameLst>
                                          <p:attrName>style.visibility</p:attrName>
                                        </p:attrNameLst>
                                      </p:cBhvr>
                                      <p:to>
                                        <p:strVal val="visible"/>
                                      </p:to>
                                    </p:set>
                                  </p:childTnLst>
                                  <p:subTnLst>
                                    <p:set>
                                      <p:cBhvr override="childStyle">
                                        <p:cTn dur="1" fill="hold" display="0" masterRel="nextClick" afterEffect="1"/>
                                        <p:tgtEl>
                                          <p:spTgt spid="773595"/>
                                        </p:tgtEl>
                                        <p:attrNameLst>
                                          <p:attrName>style.visibility</p:attrName>
                                        </p:attrNameLst>
                                      </p:cBhvr>
                                      <p:to>
                                        <p:strVal val="hidden"/>
                                      </p:to>
                                    </p:set>
                                  </p:subTnLst>
                                </p:cTn>
                              </p:par>
                            </p:childTnLst>
                          </p:cTn>
                        </p:par>
                      </p:childTnLst>
                    </p:cTn>
                  </p:par>
                  <p:par>
                    <p:cTn id="559" fill="hold">
                      <p:stCondLst>
                        <p:cond delay="indefinite"/>
                      </p:stCondLst>
                      <p:childTnLst>
                        <p:par>
                          <p:cTn id="560" fill="hold">
                            <p:stCondLst>
                              <p:cond delay="0"/>
                            </p:stCondLst>
                            <p:childTnLst>
                              <p:par>
                                <p:cTn id="561" presetID="1" presetClass="entr" presetSubtype="0" fill="hold" nodeType="clickEffect">
                                  <p:stCondLst>
                                    <p:cond delay="0"/>
                                  </p:stCondLst>
                                  <p:childTnLst>
                                    <p:set>
                                      <p:cBhvr>
                                        <p:cTn id="562" dur="1" fill="hold">
                                          <p:stCondLst>
                                            <p:cond delay="0"/>
                                          </p:stCondLst>
                                        </p:cTn>
                                        <p:tgtEl>
                                          <p:spTgt spid="14"/>
                                        </p:tgtEl>
                                        <p:attrNameLst>
                                          <p:attrName>style.visibility</p:attrName>
                                        </p:attrNameLst>
                                      </p:cBhvr>
                                      <p:to>
                                        <p:strVal val="visible"/>
                                      </p:to>
                                    </p:set>
                                  </p:childTnLst>
                                </p:cTn>
                              </p:par>
                              <p:par>
                                <p:cTn id="563" presetID="1" presetClass="exit" presetSubtype="0" fill="hold" nodeType="withEffect">
                                  <p:stCondLst>
                                    <p:cond delay="0"/>
                                  </p:stCondLst>
                                  <p:childTnLst>
                                    <p:set>
                                      <p:cBhvr>
                                        <p:cTn id="564" dur="1" fill="hold">
                                          <p:stCondLst>
                                            <p:cond delay="0"/>
                                          </p:stCondLst>
                                        </p:cTn>
                                        <p:tgtEl>
                                          <p:spTgt spid="773564"/>
                                        </p:tgtEl>
                                        <p:attrNameLst>
                                          <p:attrName>style.visibility</p:attrName>
                                        </p:attrNameLst>
                                      </p:cBhvr>
                                      <p:to>
                                        <p:strVal val="hidden"/>
                                      </p:to>
                                    </p:set>
                                  </p:childTnLst>
                                </p:cTn>
                              </p:par>
                              <p:par>
                                <p:cTn id="565" presetID="1" presetClass="exit" presetSubtype="0" fill="hold" nodeType="withEffect">
                                  <p:stCondLst>
                                    <p:cond delay="0"/>
                                  </p:stCondLst>
                                  <p:childTnLst>
                                    <p:set>
                                      <p:cBhvr>
                                        <p:cTn id="566" dur="1" fill="hold">
                                          <p:stCondLst>
                                            <p:cond delay="0"/>
                                          </p:stCondLst>
                                        </p:cTn>
                                        <p:tgtEl>
                                          <p:spTgt spid="773553"/>
                                        </p:tgtEl>
                                        <p:attrNameLst>
                                          <p:attrName>style.visibility</p:attrName>
                                        </p:attrNameLst>
                                      </p:cBhvr>
                                      <p:to>
                                        <p:strVal val="hidden"/>
                                      </p:to>
                                    </p:set>
                                  </p:childTnLst>
                                </p:cTn>
                              </p:par>
                              <p:par>
                                <p:cTn id="567" presetID="1" presetClass="entr" presetSubtype="0" fill="hold" nodeType="withEffect">
                                  <p:stCondLst>
                                    <p:cond delay="0"/>
                                  </p:stCondLst>
                                  <p:childTnLst>
                                    <p:set>
                                      <p:cBhvr>
                                        <p:cTn id="568" dur="1" fill="hold">
                                          <p:stCondLst>
                                            <p:cond delay="0"/>
                                          </p:stCondLst>
                                        </p:cTn>
                                        <p:tgtEl>
                                          <p:spTgt spid="773566"/>
                                        </p:tgtEl>
                                        <p:attrNameLst>
                                          <p:attrName>style.visibility</p:attrName>
                                        </p:attrNameLst>
                                      </p:cBhvr>
                                      <p:to>
                                        <p:strVal val="visible"/>
                                      </p:to>
                                    </p:set>
                                  </p:childTnLst>
                                </p:cTn>
                              </p:par>
                            </p:childTnLst>
                          </p:cTn>
                        </p:par>
                        <p:par>
                          <p:cTn id="569" fill="hold">
                            <p:stCondLst>
                              <p:cond delay="0"/>
                            </p:stCondLst>
                            <p:childTnLst>
                              <p:par>
                                <p:cTn id="570" presetID="1" presetClass="entr" presetSubtype="0" fill="hold" grpId="7" nodeType="afterEffect">
                                  <p:stCondLst>
                                    <p:cond delay="0"/>
                                  </p:stCondLst>
                                  <p:childTnLst>
                                    <p:set>
                                      <p:cBhvr>
                                        <p:cTn id="571" dur="1" fill="hold">
                                          <p:stCondLst>
                                            <p:cond delay="0"/>
                                          </p:stCondLst>
                                        </p:cTn>
                                        <p:tgtEl>
                                          <p:spTgt spid="773591"/>
                                        </p:tgtEl>
                                        <p:attrNameLst>
                                          <p:attrName>style.visibility</p:attrName>
                                        </p:attrNameLst>
                                      </p:cBhvr>
                                      <p:to>
                                        <p:strVal val="visible"/>
                                      </p:to>
                                    </p:set>
                                  </p:childTnLst>
                                  <p:subTnLst>
                                    <p:set>
                                      <p:cBhvr override="childStyle">
                                        <p:cTn dur="1" fill="hold" display="0" masterRel="nextClick" afterEffect="1"/>
                                        <p:tgtEl>
                                          <p:spTgt spid="773591"/>
                                        </p:tgtEl>
                                        <p:attrNameLst>
                                          <p:attrName>style.visibility</p:attrName>
                                        </p:attrNameLst>
                                      </p:cBhvr>
                                      <p:to>
                                        <p:strVal val="hidden"/>
                                      </p:to>
                                    </p:set>
                                  </p:subTnLst>
                                </p:cTn>
                              </p:par>
                            </p:childTnLst>
                          </p:cTn>
                        </p:par>
                      </p:childTnLst>
                    </p:cTn>
                  </p:par>
                  <p:par>
                    <p:cTn id="572" fill="hold">
                      <p:stCondLst>
                        <p:cond delay="indefinite"/>
                      </p:stCondLst>
                      <p:childTnLst>
                        <p:par>
                          <p:cTn id="573" fill="hold">
                            <p:stCondLst>
                              <p:cond delay="0"/>
                            </p:stCondLst>
                            <p:childTnLst>
                              <p:par>
                                <p:cTn id="574" presetID="1" presetClass="entr" presetSubtype="0" fill="hold" grpId="7" nodeType="clickEffect">
                                  <p:stCondLst>
                                    <p:cond delay="0"/>
                                  </p:stCondLst>
                                  <p:childTnLst>
                                    <p:set>
                                      <p:cBhvr>
                                        <p:cTn id="575" dur="1" fill="hold">
                                          <p:stCondLst>
                                            <p:cond delay="0"/>
                                          </p:stCondLst>
                                        </p:cTn>
                                        <p:tgtEl>
                                          <p:spTgt spid="773597"/>
                                        </p:tgtEl>
                                        <p:attrNameLst>
                                          <p:attrName>style.visibility</p:attrName>
                                        </p:attrNameLst>
                                      </p:cBhvr>
                                      <p:to>
                                        <p:strVal val="visible"/>
                                      </p:to>
                                    </p:set>
                                  </p:childTnLst>
                                  <p:subTnLst>
                                    <p:set>
                                      <p:cBhvr override="childStyle">
                                        <p:cTn dur="1" fill="hold" display="0" masterRel="nextClick" afterEffect="1"/>
                                        <p:tgtEl>
                                          <p:spTgt spid="773597"/>
                                        </p:tgtEl>
                                        <p:attrNameLst>
                                          <p:attrName>style.visibility</p:attrName>
                                        </p:attrNameLst>
                                      </p:cBhvr>
                                      <p:to>
                                        <p:strVal val="hidden"/>
                                      </p:to>
                                    </p:set>
                                  </p:subTnLst>
                                </p:cTn>
                              </p:par>
                              <p:par>
                                <p:cTn id="576" presetID="1" presetClass="exit" presetSubtype="0" fill="hold" nodeType="withEffect">
                                  <p:stCondLst>
                                    <p:cond delay="0"/>
                                  </p:stCondLst>
                                  <p:childTnLst>
                                    <p:set>
                                      <p:cBhvr>
                                        <p:cTn id="577" dur="1" fill="hold">
                                          <p:stCondLst>
                                            <p:cond delay="0"/>
                                          </p:stCondLst>
                                        </p:cTn>
                                        <p:tgtEl>
                                          <p:spTgt spid="773566"/>
                                        </p:tgtEl>
                                        <p:attrNameLst>
                                          <p:attrName>style.visibility</p:attrName>
                                        </p:attrNameLst>
                                      </p:cBhvr>
                                      <p:to>
                                        <p:strVal val="hidden"/>
                                      </p:to>
                                    </p:set>
                                  </p:childTnLst>
                                </p:cTn>
                              </p:par>
                              <p:par>
                                <p:cTn id="578" presetID="1" presetClass="entr" presetSubtype="0" fill="hold" nodeType="withEffect">
                                  <p:stCondLst>
                                    <p:cond delay="0"/>
                                  </p:stCondLst>
                                  <p:childTnLst>
                                    <p:set>
                                      <p:cBhvr>
                                        <p:cTn id="579" dur="1" fill="hold">
                                          <p:stCondLst>
                                            <p:cond delay="0"/>
                                          </p:stCondLst>
                                        </p:cTn>
                                        <p:tgtEl>
                                          <p:spTgt spid="773565"/>
                                        </p:tgtEl>
                                        <p:attrNameLst>
                                          <p:attrName>style.visibility</p:attrName>
                                        </p:attrNameLst>
                                      </p:cBhvr>
                                      <p:to>
                                        <p:strVal val="visible"/>
                                      </p:to>
                                    </p:set>
                                  </p:childTnLst>
                                </p:cTn>
                              </p:par>
                              <p:par>
                                <p:cTn id="580" presetID="1" presetClass="entr" presetSubtype="0" fill="hold" nodeType="withEffect">
                                  <p:stCondLst>
                                    <p:cond delay="0"/>
                                  </p:stCondLst>
                                  <p:childTnLst>
                                    <p:set>
                                      <p:cBhvr>
                                        <p:cTn id="581" dur="1" fill="hold">
                                          <p:stCondLst>
                                            <p:cond delay="0"/>
                                          </p:stCondLst>
                                        </p:cTn>
                                        <p:tgtEl>
                                          <p:spTgt spid="773563"/>
                                        </p:tgtEl>
                                        <p:attrNameLst>
                                          <p:attrName>style.visibility</p:attrName>
                                        </p:attrNameLst>
                                      </p:cBhvr>
                                      <p:to>
                                        <p:strVal val="visible"/>
                                      </p:to>
                                    </p:set>
                                  </p:childTnLst>
                                </p:cTn>
                              </p:par>
                              <p:par>
                                <p:cTn id="582" presetID="1" presetClass="exit" presetSubtype="0" fill="hold" nodeType="withEffect">
                                  <p:stCondLst>
                                    <p:cond delay="0"/>
                                  </p:stCondLst>
                                  <p:childTnLst>
                                    <p:set>
                                      <p:cBhvr>
                                        <p:cTn id="583" dur="1" fill="hold">
                                          <p:stCondLst>
                                            <p:cond delay="0"/>
                                          </p:stCondLst>
                                        </p:cTn>
                                        <p:tgtEl>
                                          <p:spTgt spid="20"/>
                                        </p:tgtEl>
                                        <p:attrNameLst>
                                          <p:attrName>style.visibility</p:attrName>
                                        </p:attrNameLst>
                                      </p:cBhvr>
                                      <p:to>
                                        <p:strVal val="hidden"/>
                                      </p:to>
                                    </p:set>
                                  </p:childTnLst>
                                </p:cTn>
                              </p:par>
                              <p:par>
                                <p:cTn id="584" presetID="1" presetClass="entr" presetSubtype="0" fill="hold" nodeType="withEffect">
                                  <p:stCondLst>
                                    <p:cond delay="0"/>
                                  </p:stCondLst>
                                  <p:childTnLst>
                                    <p:set>
                                      <p:cBhvr>
                                        <p:cTn id="585" dur="1" fill="hold">
                                          <p:stCondLst>
                                            <p:cond delay="0"/>
                                          </p:stCondLst>
                                        </p:cTn>
                                        <p:tgtEl>
                                          <p:spTgt spid="21"/>
                                        </p:tgtEl>
                                        <p:attrNameLst>
                                          <p:attrName>style.visibility</p:attrName>
                                        </p:attrNameLst>
                                      </p:cBhvr>
                                      <p:to>
                                        <p:strVal val="visible"/>
                                      </p:to>
                                    </p:set>
                                  </p:childTnLst>
                                </p:cTn>
                              </p:par>
                            </p:childTnLst>
                          </p:cTn>
                        </p:par>
                        <p:par>
                          <p:cTn id="586" fill="hold">
                            <p:stCondLst>
                              <p:cond delay="0"/>
                            </p:stCondLst>
                            <p:childTnLst>
                              <p:par>
                                <p:cTn id="587" presetID="1" presetClass="entr" presetSubtype="0" fill="hold" grpId="7" nodeType="afterEffect">
                                  <p:stCondLst>
                                    <p:cond delay="0"/>
                                  </p:stCondLst>
                                  <p:childTnLst>
                                    <p:set>
                                      <p:cBhvr>
                                        <p:cTn id="588" dur="1" fill="hold">
                                          <p:stCondLst>
                                            <p:cond delay="0"/>
                                          </p:stCondLst>
                                        </p:cTn>
                                        <p:tgtEl>
                                          <p:spTgt spid="773599"/>
                                        </p:tgtEl>
                                        <p:attrNameLst>
                                          <p:attrName>style.visibility</p:attrName>
                                        </p:attrNameLst>
                                      </p:cBhvr>
                                      <p:to>
                                        <p:strVal val="visible"/>
                                      </p:to>
                                    </p:set>
                                  </p:childTnLst>
                                  <p:subTnLst>
                                    <p:set>
                                      <p:cBhvr override="childStyle">
                                        <p:cTn dur="1" fill="hold" display="0" masterRel="nextClick" afterEffect="1"/>
                                        <p:tgtEl>
                                          <p:spTgt spid="773599"/>
                                        </p:tgtEl>
                                        <p:attrNameLst>
                                          <p:attrName>style.visibility</p:attrName>
                                        </p:attrNameLst>
                                      </p:cBhvr>
                                      <p:to>
                                        <p:strVal val="hidden"/>
                                      </p:to>
                                    </p:set>
                                  </p:subTnLst>
                                </p:cTn>
                              </p:par>
                            </p:childTnLst>
                          </p:cTn>
                        </p:par>
                      </p:childTnLst>
                    </p:cTn>
                  </p:par>
                  <p:par>
                    <p:cTn id="589" fill="hold">
                      <p:stCondLst>
                        <p:cond delay="indefinite"/>
                      </p:stCondLst>
                      <p:childTnLst>
                        <p:par>
                          <p:cTn id="590" fill="hold">
                            <p:stCondLst>
                              <p:cond delay="0"/>
                            </p:stCondLst>
                            <p:childTnLst>
                              <p:par>
                                <p:cTn id="591" presetID="0" presetClass="path" presetSubtype="0" accel="50000" decel="50000" fill="hold" grpId="2" nodeType="clickEffect">
                                  <p:stCondLst>
                                    <p:cond delay="0"/>
                                  </p:stCondLst>
                                  <p:childTnLst>
                                    <p:animMotion origin="layout" path="M 0.22187 -0.00162 C 0.22865 0.00509 0.24878 0.03866 0.26146 0.03889 C 0.27413 0.03912 0.29062 0.00833 0.29826 0.00023 " pathEditMode="relative" rAng="0" ptsTypes="aaa">
                                      <p:cBhvr>
                                        <p:cTn id="592" dur="1000" fill="hold"/>
                                        <p:tgtEl>
                                          <p:spTgt spid="773546"/>
                                        </p:tgtEl>
                                        <p:attrNameLst>
                                          <p:attrName>ppt_x</p:attrName>
                                          <p:attrName>ppt_y</p:attrName>
                                        </p:attrNameLst>
                                      </p:cBhvr>
                                      <p:rCtr x="3800" y="2000"/>
                                    </p:animMotion>
                                  </p:childTnLst>
                                </p:cTn>
                              </p:par>
                              <p:par>
                                <p:cTn id="593" presetID="0" presetClass="path" presetSubtype="0" accel="50000" decel="50000" fill="hold" nodeType="withEffect">
                                  <p:stCondLst>
                                    <p:cond delay="0"/>
                                  </p:stCondLst>
                                  <p:childTnLst>
                                    <p:animMotion origin="layout" path="M 0.22274 0.00023 C 0.21702 -0.00556 0.2007 -0.03704 0.1882 -0.03704 C 0.1757 -0.03704 0.15643 -0.00718 0.14809 0.00069 " pathEditMode="relative" rAng="0" ptsTypes="aaa">
                                      <p:cBhvr>
                                        <p:cTn id="594" dur="1000" fill="hold"/>
                                        <p:tgtEl>
                                          <p:spTgt spid="773547"/>
                                        </p:tgtEl>
                                        <p:attrNameLst>
                                          <p:attrName>ppt_x</p:attrName>
                                          <p:attrName>ppt_y</p:attrName>
                                        </p:attrNameLst>
                                      </p:cBhvr>
                                      <p:rCtr x="-3700" y="-1900"/>
                                    </p:animMotion>
                                  </p:childTnLst>
                                </p:cTn>
                              </p:par>
                            </p:childTnLst>
                          </p:cTn>
                        </p:par>
                        <p:par>
                          <p:cTn id="595" fill="hold">
                            <p:stCondLst>
                              <p:cond delay="1000"/>
                            </p:stCondLst>
                            <p:childTnLst>
                              <p:par>
                                <p:cTn id="596" presetID="1" presetClass="entr" presetSubtype="0" fill="hold" grpId="7" nodeType="afterEffect">
                                  <p:stCondLst>
                                    <p:cond delay="0"/>
                                  </p:stCondLst>
                                  <p:childTnLst>
                                    <p:set>
                                      <p:cBhvr>
                                        <p:cTn id="597" dur="1" fill="hold">
                                          <p:stCondLst>
                                            <p:cond delay="0"/>
                                          </p:stCondLst>
                                        </p:cTn>
                                        <p:tgtEl>
                                          <p:spTgt spid="773595"/>
                                        </p:tgtEl>
                                        <p:attrNameLst>
                                          <p:attrName>style.visibility</p:attrName>
                                        </p:attrNameLst>
                                      </p:cBhvr>
                                      <p:to>
                                        <p:strVal val="visible"/>
                                      </p:to>
                                    </p:set>
                                  </p:childTnLst>
                                  <p:subTnLst>
                                    <p:set>
                                      <p:cBhvr override="childStyle">
                                        <p:cTn dur="1" fill="hold" display="0" masterRel="nextClick" afterEffect="1"/>
                                        <p:tgtEl>
                                          <p:spTgt spid="773595"/>
                                        </p:tgtEl>
                                        <p:attrNameLst>
                                          <p:attrName>style.visibility</p:attrName>
                                        </p:attrNameLst>
                                      </p:cBhvr>
                                      <p:to>
                                        <p:strVal val="hidden"/>
                                      </p:to>
                                    </p:set>
                                  </p:subTnLst>
                                </p:cTn>
                              </p:par>
                            </p:childTnLst>
                          </p:cTn>
                        </p:par>
                      </p:childTnLst>
                    </p:cTn>
                  </p:par>
                  <p:par>
                    <p:cTn id="598" fill="hold">
                      <p:stCondLst>
                        <p:cond delay="indefinite"/>
                      </p:stCondLst>
                      <p:childTnLst>
                        <p:par>
                          <p:cTn id="599" fill="hold">
                            <p:stCondLst>
                              <p:cond delay="0"/>
                            </p:stCondLst>
                            <p:childTnLst>
                              <p:par>
                                <p:cTn id="600" presetID="1" presetClass="entr" presetSubtype="0" fill="hold" nodeType="clickEffect">
                                  <p:stCondLst>
                                    <p:cond delay="0"/>
                                  </p:stCondLst>
                                  <p:childTnLst>
                                    <p:set>
                                      <p:cBhvr>
                                        <p:cTn id="601" dur="1" fill="hold">
                                          <p:stCondLst>
                                            <p:cond delay="0"/>
                                          </p:stCondLst>
                                        </p:cTn>
                                        <p:tgtEl>
                                          <p:spTgt spid="15"/>
                                        </p:tgtEl>
                                        <p:attrNameLst>
                                          <p:attrName>style.visibility</p:attrName>
                                        </p:attrNameLst>
                                      </p:cBhvr>
                                      <p:to>
                                        <p:strVal val="visible"/>
                                      </p:to>
                                    </p:set>
                                  </p:childTnLst>
                                </p:cTn>
                              </p:par>
                              <p:par>
                                <p:cTn id="602" presetID="1" presetClass="exit" presetSubtype="0" fill="hold" nodeType="withEffect">
                                  <p:stCondLst>
                                    <p:cond delay="0"/>
                                  </p:stCondLst>
                                  <p:childTnLst>
                                    <p:set>
                                      <p:cBhvr>
                                        <p:cTn id="603" dur="1" fill="hold">
                                          <p:stCondLst>
                                            <p:cond delay="0"/>
                                          </p:stCondLst>
                                        </p:cTn>
                                        <p:tgtEl>
                                          <p:spTgt spid="773565"/>
                                        </p:tgtEl>
                                        <p:attrNameLst>
                                          <p:attrName>style.visibility</p:attrName>
                                        </p:attrNameLst>
                                      </p:cBhvr>
                                      <p:to>
                                        <p:strVal val="hidden"/>
                                      </p:to>
                                    </p:set>
                                  </p:childTnLst>
                                </p:cTn>
                              </p:par>
                              <p:par>
                                <p:cTn id="604" presetID="1" presetClass="exit" presetSubtype="0" fill="hold" nodeType="withEffect">
                                  <p:stCondLst>
                                    <p:cond delay="0"/>
                                  </p:stCondLst>
                                  <p:childTnLst>
                                    <p:set>
                                      <p:cBhvr>
                                        <p:cTn id="605" dur="1" fill="hold">
                                          <p:stCondLst>
                                            <p:cond delay="0"/>
                                          </p:stCondLst>
                                        </p:cTn>
                                        <p:tgtEl>
                                          <p:spTgt spid="773563"/>
                                        </p:tgtEl>
                                        <p:attrNameLst>
                                          <p:attrName>style.visibility</p:attrName>
                                        </p:attrNameLst>
                                      </p:cBhvr>
                                      <p:to>
                                        <p:strVal val="hidden"/>
                                      </p:to>
                                    </p:set>
                                  </p:childTnLst>
                                </p:cTn>
                              </p:par>
                              <p:par>
                                <p:cTn id="606" presetID="1" presetClass="entr" presetSubtype="0" fill="hold" nodeType="withEffect">
                                  <p:stCondLst>
                                    <p:cond delay="0"/>
                                  </p:stCondLst>
                                  <p:childTnLst>
                                    <p:set>
                                      <p:cBhvr>
                                        <p:cTn id="607" dur="1" fill="hold">
                                          <p:stCondLst>
                                            <p:cond delay="0"/>
                                          </p:stCondLst>
                                        </p:cTn>
                                        <p:tgtEl>
                                          <p:spTgt spid="773567"/>
                                        </p:tgtEl>
                                        <p:attrNameLst>
                                          <p:attrName>style.visibility</p:attrName>
                                        </p:attrNameLst>
                                      </p:cBhvr>
                                      <p:to>
                                        <p:strVal val="visible"/>
                                      </p:to>
                                    </p:set>
                                  </p:childTnLst>
                                </p:cTn>
                              </p:par>
                            </p:childTnLst>
                          </p:cTn>
                        </p:par>
                        <p:par>
                          <p:cTn id="608" fill="hold">
                            <p:stCondLst>
                              <p:cond delay="0"/>
                            </p:stCondLst>
                            <p:childTnLst>
                              <p:par>
                                <p:cTn id="609" presetID="1" presetClass="entr" presetSubtype="0" fill="hold" grpId="8" nodeType="afterEffect">
                                  <p:stCondLst>
                                    <p:cond delay="0"/>
                                  </p:stCondLst>
                                  <p:childTnLst>
                                    <p:set>
                                      <p:cBhvr>
                                        <p:cTn id="610" dur="1" fill="hold">
                                          <p:stCondLst>
                                            <p:cond delay="0"/>
                                          </p:stCondLst>
                                        </p:cTn>
                                        <p:tgtEl>
                                          <p:spTgt spid="773591"/>
                                        </p:tgtEl>
                                        <p:attrNameLst>
                                          <p:attrName>style.visibility</p:attrName>
                                        </p:attrNameLst>
                                      </p:cBhvr>
                                      <p:to>
                                        <p:strVal val="visible"/>
                                      </p:to>
                                    </p:set>
                                  </p:childTnLst>
                                  <p:subTnLst>
                                    <p:set>
                                      <p:cBhvr override="childStyle">
                                        <p:cTn dur="1" fill="hold" display="0" masterRel="nextClick" afterEffect="1"/>
                                        <p:tgtEl>
                                          <p:spTgt spid="773591"/>
                                        </p:tgtEl>
                                        <p:attrNameLst>
                                          <p:attrName>style.visibility</p:attrName>
                                        </p:attrNameLst>
                                      </p:cBhvr>
                                      <p:to>
                                        <p:strVal val="hidden"/>
                                      </p:to>
                                    </p:set>
                                  </p:subTnLst>
                                </p:cTn>
                              </p:par>
                            </p:childTnLst>
                          </p:cTn>
                        </p:par>
                      </p:childTnLst>
                    </p:cTn>
                  </p:par>
                  <p:par>
                    <p:cTn id="611" fill="hold">
                      <p:stCondLst>
                        <p:cond delay="indefinite"/>
                      </p:stCondLst>
                      <p:childTnLst>
                        <p:par>
                          <p:cTn id="612" fill="hold">
                            <p:stCondLst>
                              <p:cond delay="0"/>
                            </p:stCondLst>
                            <p:childTnLst>
                              <p:par>
                                <p:cTn id="613" presetID="1" presetClass="entr" presetSubtype="0" fill="hold" grpId="8" nodeType="clickEffect">
                                  <p:stCondLst>
                                    <p:cond delay="0"/>
                                  </p:stCondLst>
                                  <p:childTnLst>
                                    <p:set>
                                      <p:cBhvr>
                                        <p:cTn id="614" dur="1" fill="hold">
                                          <p:stCondLst>
                                            <p:cond delay="0"/>
                                          </p:stCondLst>
                                        </p:cTn>
                                        <p:tgtEl>
                                          <p:spTgt spid="773597"/>
                                        </p:tgtEl>
                                        <p:attrNameLst>
                                          <p:attrName>style.visibility</p:attrName>
                                        </p:attrNameLst>
                                      </p:cBhvr>
                                      <p:to>
                                        <p:strVal val="visible"/>
                                      </p:to>
                                    </p:set>
                                  </p:childTnLst>
                                  <p:subTnLst>
                                    <p:set>
                                      <p:cBhvr override="childStyle">
                                        <p:cTn dur="1" fill="hold" display="0" masterRel="nextClick" afterEffect="1"/>
                                        <p:tgtEl>
                                          <p:spTgt spid="773597"/>
                                        </p:tgtEl>
                                        <p:attrNameLst>
                                          <p:attrName>style.visibility</p:attrName>
                                        </p:attrNameLst>
                                      </p:cBhvr>
                                      <p:to>
                                        <p:strVal val="hidden"/>
                                      </p:to>
                                    </p:set>
                                  </p:subTnLst>
                                </p:cTn>
                              </p:par>
                            </p:childTnLst>
                          </p:cTn>
                        </p:par>
                      </p:childTnLst>
                    </p:cTn>
                  </p:par>
                  <p:par>
                    <p:cTn id="615" fill="hold">
                      <p:stCondLst>
                        <p:cond delay="indefinite"/>
                      </p:stCondLst>
                      <p:childTnLst>
                        <p:par>
                          <p:cTn id="616" fill="hold">
                            <p:stCondLst>
                              <p:cond delay="0"/>
                            </p:stCondLst>
                            <p:childTnLst>
                              <p:par>
                                <p:cTn id="617" presetID="1" presetClass="exit" presetSubtype="0" fill="hold" nodeType="clickEffect">
                                  <p:stCondLst>
                                    <p:cond delay="0"/>
                                  </p:stCondLst>
                                  <p:childTnLst>
                                    <p:set>
                                      <p:cBhvr>
                                        <p:cTn id="618" dur="1" fill="hold">
                                          <p:stCondLst>
                                            <p:cond delay="0"/>
                                          </p:stCondLst>
                                        </p:cTn>
                                        <p:tgtEl>
                                          <p:spTgt spid="773567"/>
                                        </p:tgtEl>
                                        <p:attrNameLst>
                                          <p:attrName>style.visibility</p:attrName>
                                        </p:attrNameLst>
                                      </p:cBhvr>
                                      <p:to>
                                        <p:strVal val="hidden"/>
                                      </p:to>
                                    </p:set>
                                  </p:childTnLst>
                                </p:cTn>
                              </p:par>
                              <p:par>
                                <p:cTn id="619" presetID="1" presetClass="entr" presetSubtype="0" fill="hold" nodeType="withEffect">
                                  <p:stCondLst>
                                    <p:cond delay="0"/>
                                  </p:stCondLst>
                                  <p:childTnLst>
                                    <p:set>
                                      <p:cBhvr>
                                        <p:cTn id="620" dur="1" fill="hold">
                                          <p:stCondLst>
                                            <p:cond delay="0"/>
                                          </p:stCondLst>
                                        </p:cTn>
                                        <p:tgtEl>
                                          <p:spTgt spid="773568"/>
                                        </p:tgtEl>
                                        <p:attrNameLst>
                                          <p:attrName>style.visibility</p:attrName>
                                        </p:attrNameLst>
                                      </p:cBhvr>
                                      <p:to>
                                        <p:strVal val="visible"/>
                                      </p:to>
                                    </p:set>
                                  </p:childTnLst>
                                </p:cTn>
                              </p:par>
                              <p:par>
                                <p:cTn id="621" presetID="1" presetClass="entr" presetSubtype="0" fill="hold" nodeType="withEffect">
                                  <p:stCondLst>
                                    <p:cond delay="0"/>
                                  </p:stCondLst>
                                  <p:childTnLst>
                                    <p:set>
                                      <p:cBhvr>
                                        <p:cTn id="622" dur="1" fill="hold">
                                          <p:stCondLst>
                                            <p:cond delay="0"/>
                                          </p:stCondLst>
                                        </p:cTn>
                                        <p:tgtEl>
                                          <p:spTgt spid="773557"/>
                                        </p:tgtEl>
                                        <p:attrNameLst>
                                          <p:attrName>style.visibility</p:attrName>
                                        </p:attrNameLst>
                                      </p:cBhvr>
                                      <p:to>
                                        <p:strVal val="visible"/>
                                      </p:to>
                                    </p:set>
                                  </p:childTnLst>
                                </p:cTn>
                              </p:par>
                              <p:par>
                                <p:cTn id="623" presetID="1" presetClass="exit" presetSubtype="0" fill="hold" nodeType="withEffect">
                                  <p:stCondLst>
                                    <p:cond delay="0"/>
                                  </p:stCondLst>
                                  <p:childTnLst>
                                    <p:set>
                                      <p:cBhvr>
                                        <p:cTn id="624" dur="1" fill="hold">
                                          <p:stCondLst>
                                            <p:cond delay="0"/>
                                          </p:stCondLst>
                                        </p:cTn>
                                        <p:tgtEl>
                                          <p:spTgt spid="21"/>
                                        </p:tgtEl>
                                        <p:attrNameLst>
                                          <p:attrName>style.visibility</p:attrName>
                                        </p:attrNameLst>
                                      </p:cBhvr>
                                      <p:to>
                                        <p:strVal val="hidden"/>
                                      </p:to>
                                    </p:set>
                                  </p:childTnLst>
                                </p:cTn>
                              </p:par>
                              <p:par>
                                <p:cTn id="625" presetID="1" presetClass="entr" presetSubtype="0" fill="hold" nodeType="withEffect">
                                  <p:stCondLst>
                                    <p:cond delay="0"/>
                                  </p:stCondLst>
                                  <p:childTnLst>
                                    <p:set>
                                      <p:cBhvr>
                                        <p:cTn id="626" dur="1" fill="hold">
                                          <p:stCondLst>
                                            <p:cond delay="0"/>
                                          </p:stCondLst>
                                        </p:cTn>
                                        <p:tgtEl>
                                          <p:spTgt spid="22"/>
                                        </p:tgtEl>
                                        <p:attrNameLst>
                                          <p:attrName>style.visibility</p:attrName>
                                        </p:attrNameLst>
                                      </p:cBhvr>
                                      <p:to>
                                        <p:strVal val="visible"/>
                                      </p:to>
                                    </p:set>
                                  </p:childTnLst>
                                </p:cTn>
                              </p:par>
                            </p:childTnLst>
                          </p:cTn>
                        </p:par>
                        <p:par>
                          <p:cTn id="627" fill="hold">
                            <p:stCondLst>
                              <p:cond delay="0"/>
                            </p:stCondLst>
                            <p:childTnLst>
                              <p:par>
                                <p:cTn id="628" presetID="1" presetClass="entr" presetSubtype="0" fill="hold" grpId="8" nodeType="afterEffect">
                                  <p:stCondLst>
                                    <p:cond delay="0"/>
                                  </p:stCondLst>
                                  <p:childTnLst>
                                    <p:set>
                                      <p:cBhvr>
                                        <p:cTn id="629" dur="1" fill="hold">
                                          <p:stCondLst>
                                            <p:cond delay="0"/>
                                          </p:stCondLst>
                                        </p:cTn>
                                        <p:tgtEl>
                                          <p:spTgt spid="773599"/>
                                        </p:tgtEl>
                                        <p:attrNameLst>
                                          <p:attrName>style.visibility</p:attrName>
                                        </p:attrNameLst>
                                      </p:cBhvr>
                                      <p:to>
                                        <p:strVal val="visible"/>
                                      </p:to>
                                    </p:set>
                                  </p:childTnLst>
                                  <p:subTnLst>
                                    <p:set>
                                      <p:cBhvr override="childStyle">
                                        <p:cTn dur="1" fill="hold" display="0" masterRel="nextClick" afterEffect="1"/>
                                        <p:tgtEl>
                                          <p:spTgt spid="773599"/>
                                        </p:tgtEl>
                                        <p:attrNameLst>
                                          <p:attrName>style.visibility</p:attrName>
                                        </p:attrNameLst>
                                      </p:cBhvr>
                                      <p:to>
                                        <p:strVal val="hidden"/>
                                      </p:to>
                                    </p:set>
                                  </p:subTnLst>
                                </p:cTn>
                              </p:par>
                            </p:childTnLst>
                          </p:cTn>
                        </p:par>
                      </p:childTnLst>
                    </p:cTn>
                  </p:par>
                  <p:par>
                    <p:cTn id="630" fill="hold">
                      <p:stCondLst>
                        <p:cond delay="indefinite"/>
                      </p:stCondLst>
                      <p:childTnLst>
                        <p:par>
                          <p:cTn id="631" fill="hold">
                            <p:stCondLst>
                              <p:cond delay="0"/>
                            </p:stCondLst>
                            <p:childTnLst>
                              <p:par>
                                <p:cTn id="632" presetID="0" presetClass="path" presetSubtype="0" accel="50000" decel="50000" fill="hold" grpId="3" nodeType="clickEffect">
                                  <p:stCondLst>
                                    <p:cond delay="0"/>
                                  </p:stCondLst>
                                  <p:childTnLst>
                                    <p:animMotion origin="layout" path="M 0.29549 0.00023 C 0.30208 0.00625 0.32378 0.03704 0.33681 0.03704 C 0.34983 0.03704 0.36562 0.00787 0.37326 0.00023 " pathEditMode="relative" rAng="0" ptsTypes="aaa">
                                      <p:cBhvr>
                                        <p:cTn id="633" dur="1000" fill="hold"/>
                                        <p:tgtEl>
                                          <p:spTgt spid="773546"/>
                                        </p:tgtEl>
                                        <p:attrNameLst>
                                          <p:attrName>ppt_x</p:attrName>
                                          <p:attrName>ppt_y</p:attrName>
                                        </p:attrNameLst>
                                      </p:cBhvr>
                                      <p:rCtr x="3900" y="1800"/>
                                    </p:animMotion>
                                  </p:childTnLst>
                                </p:cTn>
                              </p:par>
                              <p:par>
                                <p:cTn id="634" presetID="0" presetClass="path" presetSubtype="0" accel="50000" decel="50000" fill="hold" grpId="1" nodeType="withEffect">
                                  <p:stCondLst>
                                    <p:cond delay="0"/>
                                  </p:stCondLst>
                                  <p:childTnLst>
                                    <p:animMotion origin="layout" path="M 0.52152 0.00023 C 0.5158 -0.00648 0.49878 -0.03866 0.4868 -0.03866 C 0.47482 -0.03866 0.45764 -0.00741 0.45 0.00069 " pathEditMode="relative" rAng="0" ptsTypes="aaa">
                                      <p:cBhvr>
                                        <p:cTn id="635" dur="1000" fill="hold"/>
                                        <p:tgtEl>
                                          <p:spTgt spid="773544"/>
                                        </p:tgtEl>
                                        <p:attrNameLst>
                                          <p:attrName>ppt_x</p:attrName>
                                          <p:attrName>ppt_y</p:attrName>
                                        </p:attrNameLst>
                                      </p:cBhvr>
                                      <p:rCtr x="-3600" y="-1900"/>
                                    </p:animMotion>
                                  </p:childTnLst>
                                </p:cTn>
                              </p:par>
                            </p:childTnLst>
                          </p:cTn>
                        </p:par>
                        <p:par>
                          <p:cTn id="636" fill="hold">
                            <p:stCondLst>
                              <p:cond delay="1000"/>
                            </p:stCondLst>
                            <p:childTnLst>
                              <p:par>
                                <p:cTn id="637" presetID="1" presetClass="entr" presetSubtype="0" fill="hold" grpId="8" nodeType="afterEffect">
                                  <p:stCondLst>
                                    <p:cond delay="0"/>
                                  </p:stCondLst>
                                  <p:childTnLst>
                                    <p:set>
                                      <p:cBhvr>
                                        <p:cTn id="638" dur="1" fill="hold">
                                          <p:stCondLst>
                                            <p:cond delay="0"/>
                                          </p:stCondLst>
                                        </p:cTn>
                                        <p:tgtEl>
                                          <p:spTgt spid="773595"/>
                                        </p:tgtEl>
                                        <p:attrNameLst>
                                          <p:attrName>style.visibility</p:attrName>
                                        </p:attrNameLst>
                                      </p:cBhvr>
                                      <p:to>
                                        <p:strVal val="visible"/>
                                      </p:to>
                                    </p:set>
                                  </p:childTnLst>
                                  <p:subTnLst>
                                    <p:set>
                                      <p:cBhvr override="childStyle">
                                        <p:cTn dur="1" fill="hold" display="0" masterRel="nextClick" afterEffect="1"/>
                                        <p:tgtEl>
                                          <p:spTgt spid="773595"/>
                                        </p:tgtEl>
                                        <p:attrNameLst>
                                          <p:attrName>style.visibility</p:attrName>
                                        </p:attrNameLst>
                                      </p:cBhvr>
                                      <p:to>
                                        <p:strVal val="hidden"/>
                                      </p:to>
                                    </p:set>
                                  </p:subTnLst>
                                </p:cTn>
                              </p:par>
                            </p:childTnLst>
                          </p:cTn>
                        </p:par>
                      </p:childTnLst>
                    </p:cTn>
                  </p:par>
                  <p:par>
                    <p:cTn id="639" fill="hold">
                      <p:stCondLst>
                        <p:cond delay="indefinite"/>
                      </p:stCondLst>
                      <p:childTnLst>
                        <p:par>
                          <p:cTn id="640" fill="hold">
                            <p:stCondLst>
                              <p:cond delay="0"/>
                            </p:stCondLst>
                            <p:childTnLst>
                              <p:par>
                                <p:cTn id="641" presetID="1" presetClass="entr" presetSubtype="0" fill="hold" nodeType="clickEffect">
                                  <p:stCondLst>
                                    <p:cond delay="0"/>
                                  </p:stCondLst>
                                  <p:childTnLst>
                                    <p:set>
                                      <p:cBhvr>
                                        <p:cTn id="642" dur="1" fill="hold">
                                          <p:stCondLst>
                                            <p:cond delay="0"/>
                                          </p:stCondLst>
                                        </p:cTn>
                                        <p:tgtEl>
                                          <p:spTgt spid="16"/>
                                        </p:tgtEl>
                                        <p:attrNameLst>
                                          <p:attrName>style.visibility</p:attrName>
                                        </p:attrNameLst>
                                      </p:cBhvr>
                                      <p:to>
                                        <p:strVal val="visible"/>
                                      </p:to>
                                    </p:set>
                                  </p:childTnLst>
                                </p:cTn>
                              </p:par>
                              <p:par>
                                <p:cTn id="643" presetID="1" presetClass="exit" presetSubtype="0" fill="hold" nodeType="withEffect">
                                  <p:stCondLst>
                                    <p:cond delay="0"/>
                                  </p:stCondLst>
                                  <p:childTnLst>
                                    <p:set>
                                      <p:cBhvr>
                                        <p:cTn id="644" dur="1" fill="hold">
                                          <p:stCondLst>
                                            <p:cond delay="0"/>
                                          </p:stCondLst>
                                        </p:cTn>
                                        <p:tgtEl>
                                          <p:spTgt spid="773568"/>
                                        </p:tgtEl>
                                        <p:attrNameLst>
                                          <p:attrName>style.visibility</p:attrName>
                                        </p:attrNameLst>
                                      </p:cBhvr>
                                      <p:to>
                                        <p:strVal val="hidden"/>
                                      </p:to>
                                    </p:set>
                                  </p:childTnLst>
                                </p:cTn>
                              </p:par>
                              <p:par>
                                <p:cTn id="645" presetID="1" presetClass="exit" presetSubtype="0" fill="hold" nodeType="withEffect">
                                  <p:stCondLst>
                                    <p:cond delay="0"/>
                                  </p:stCondLst>
                                  <p:childTnLst>
                                    <p:set>
                                      <p:cBhvr>
                                        <p:cTn id="646" dur="1" fill="hold">
                                          <p:stCondLst>
                                            <p:cond delay="0"/>
                                          </p:stCondLst>
                                        </p:cTn>
                                        <p:tgtEl>
                                          <p:spTgt spid="773557"/>
                                        </p:tgtEl>
                                        <p:attrNameLst>
                                          <p:attrName>style.visibility</p:attrName>
                                        </p:attrNameLst>
                                      </p:cBhvr>
                                      <p:to>
                                        <p:strVal val="hidden"/>
                                      </p:to>
                                    </p:set>
                                  </p:childTnLst>
                                </p:cTn>
                              </p:par>
                              <p:par>
                                <p:cTn id="647" presetID="1" presetClass="entr" presetSubtype="0" fill="hold" nodeType="withEffect">
                                  <p:stCondLst>
                                    <p:cond delay="0"/>
                                  </p:stCondLst>
                                  <p:childTnLst>
                                    <p:set>
                                      <p:cBhvr>
                                        <p:cTn id="648" dur="1" fill="hold">
                                          <p:stCondLst>
                                            <p:cond delay="0"/>
                                          </p:stCondLst>
                                        </p:cTn>
                                        <p:tgtEl>
                                          <p:spTgt spid="773569"/>
                                        </p:tgtEl>
                                        <p:attrNameLst>
                                          <p:attrName>style.visibility</p:attrName>
                                        </p:attrNameLst>
                                      </p:cBhvr>
                                      <p:to>
                                        <p:strVal val="visible"/>
                                      </p:to>
                                    </p:set>
                                  </p:childTnLst>
                                </p:cTn>
                              </p:par>
                            </p:childTnLst>
                          </p:cTn>
                        </p:par>
                        <p:par>
                          <p:cTn id="649" fill="hold">
                            <p:stCondLst>
                              <p:cond delay="0"/>
                            </p:stCondLst>
                            <p:childTnLst>
                              <p:par>
                                <p:cTn id="650" presetID="1" presetClass="entr" presetSubtype="0" fill="hold" grpId="9" nodeType="afterEffect">
                                  <p:stCondLst>
                                    <p:cond delay="0"/>
                                  </p:stCondLst>
                                  <p:childTnLst>
                                    <p:set>
                                      <p:cBhvr>
                                        <p:cTn id="651" dur="1" fill="hold">
                                          <p:stCondLst>
                                            <p:cond delay="0"/>
                                          </p:stCondLst>
                                        </p:cTn>
                                        <p:tgtEl>
                                          <p:spTgt spid="773591"/>
                                        </p:tgtEl>
                                        <p:attrNameLst>
                                          <p:attrName>style.visibility</p:attrName>
                                        </p:attrNameLst>
                                      </p:cBhvr>
                                      <p:to>
                                        <p:strVal val="visible"/>
                                      </p:to>
                                    </p:set>
                                  </p:childTnLst>
                                  <p:subTnLst>
                                    <p:set>
                                      <p:cBhvr override="childStyle">
                                        <p:cTn dur="1" fill="hold" display="0" masterRel="nextClick" afterEffect="1"/>
                                        <p:tgtEl>
                                          <p:spTgt spid="773591"/>
                                        </p:tgtEl>
                                        <p:attrNameLst>
                                          <p:attrName>style.visibility</p:attrName>
                                        </p:attrNameLst>
                                      </p:cBhvr>
                                      <p:to>
                                        <p:strVal val="hidden"/>
                                      </p:to>
                                    </p:set>
                                  </p:subTnLst>
                                </p:cTn>
                              </p:par>
                            </p:childTnLst>
                          </p:cTn>
                        </p:par>
                      </p:childTnLst>
                    </p:cTn>
                  </p:par>
                  <p:par>
                    <p:cTn id="652" fill="hold">
                      <p:stCondLst>
                        <p:cond delay="indefinite"/>
                      </p:stCondLst>
                      <p:childTnLst>
                        <p:par>
                          <p:cTn id="653" fill="hold">
                            <p:stCondLst>
                              <p:cond delay="0"/>
                            </p:stCondLst>
                            <p:childTnLst>
                              <p:par>
                                <p:cTn id="654" presetID="1" presetClass="entr" presetSubtype="0" fill="hold" grpId="9" nodeType="clickEffect">
                                  <p:stCondLst>
                                    <p:cond delay="0"/>
                                  </p:stCondLst>
                                  <p:childTnLst>
                                    <p:set>
                                      <p:cBhvr>
                                        <p:cTn id="655" dur="1" fill="hold">
                                          <p:stCondLst>
                                            <p:cond delay="0"/>
                                          </p:stCondLst>
                                        </p:cTn>
                                        <p:tgtEl>
                                          <p:spTgt spid="773597"/>
                                        </p:tgtEl>
                                        <p:attrNameLst>
                                          <p:attrName>style.visibility</p:attrName>
                                        </p:attrNameLst>
                                      </p:cBhvr>
                                      <p:to>
                                        <p:strVal val="visible"/>
                                      </p:to>
                                    </p:set>
                                  </p:childTnLst>
                                  <p:subTnLst>
                                    <p:set>
                                      <p:cBhvr override="childStyle">
                                        <p:cTn dur="1" fill="hold" display="0" masterRel="nextClick" afterEffect="1"/>
                                        <p:tgtEl>
                                          <p:spTgt spid="773597"/>
                                        </p:tgtEl>
                                        <p:attrNameLst>
                                          <p:attrName>style.visibility</p:attrName>
                                        </p:attrNameLst>
                                      </p:cBhvr>
                                      <p:to>
                                        <p:strVal val="hidden"/>
                                      </p:to>
                                    </p:set>
                                  </p:subTnLst>
                                </p:cTn>
                              </p:par>
                            </p:childTnLst>
                          </p:cTn>
                        </p:par>
                      </p:childTnLst>
                    </p:cTn>
                  </p:par>
                  <p:par>
                    <p:cTn id="656" fill="hold">
                      <p:stCondLst>
                        <p:cond delay="indefinite"/>
                      </p:stCondLst>
                      <p:childTnLst>
                        <p:par>
                          <p:cTn id="657" fill="hold">
                            <p:stCondLst>
                              <p:cond delay="0"/>
                            </p:stCondLst>
                            <p:childTnLst>
                              <p:par>
                                <p:cTn id="658" presetID="1" presetClass="entr" presetSubtype="0" fill="hold" grpId="9" nodeType="clickEffect">
                                  <p:stCondLst>
                                    <p:cond delay="0"/>
                                  </p:stCondLst>
                                  <p:childTnLst>
                                    <p:set>
                                      <p:cBhvr>
                                        <p:cTn id="659" dur="1" fill="hold">
                                          <p:stCondLst>
                                            <p:cond delay="0"/>
                                          </p:stCondLst>
                                        </p:cTn>
                                        <p:tgtEl>
                                          <p:spTgt spid="773599"/>
                                        </p:tgtEl>
                                        <p:attrNameLst>
                                          <p:attrName>style.visibility</p:attrName>
                                        </p:attrNameLst>
                                      </p:cBhvr>
                                      <p:to>
                                        <p:strVal val="visible"/>
                                      </p:to>
                                    </p:set>
                                  </p:childTnLst>
                                  <p:subTnLst>
                                    <p:set>
                                      <p:cBhvr override="childStyle">
                                        <p:cTn dur="1" fill="hold" display="0" masterRel="nextClick" afterEffect="1"/>
                                        <p:tgtEl>
                                          <p:spTgt spid="773599"/>
                                        </p:tgtEl>
                                        <p:attrNameLst>
                                          <p:attrName>style.visibility</p:attrName>
                                        </p:attrNameLst>
                                      </p:cBhvr>
                                      <p:to>
                                        <p:strVal val="hidden"/>
                                      </p:to>
                                    </p:set>
                                  </p:subTnLst>
                                </p:cTn>
                              </p:par>
                            </p:childTnLst>
                          </p:cTn>
                        </p:par>
                      </p:childTnLst>
                    </p:cTn>
                  </p:par>
                  <p:par>
                    <p:cTn id="660" fill="hold">
                      <p:stCondLst>
                        <p:cond delay="indefinite"/>
                      </p:stCondLst>
                      <p:childTnLst>
                        <p:par>
                          <p:cTn id="661" fill="hold">
                            <p:stCondLst>
                              <p:cond delay="0"/>
                            </p:stCondLst>
                            <p:childTnLst>
                              <p:par>
                                <p:cTn id="662" presetID="1" presetClass="entr" presetSubtype="0" fill="hold" grpId="9" nodeType="clickEffect">
                                  <p:stCondLst>
                                    <p:cond delay="0"/>
                                  </p:stCondLst>
                                  <p:childTnLst>
                                    <p:set>
                                      <p:cBhvr>
                                        <p:cTn id="663" dur="1" fill="hold">
                                          <p:stCondLst>
                                            <p:cond delay="0"/>
                                          </p:stCondLst>
                                        </p:cTn>
                                        <p:tgtEl>
                                          <p:spTgt spid="773595"/>
                                        </p:tgtEl>
                                        <p:attrNameLst>
                                          <p:attrName>style.visibility</p:attrName>
                                        </p:attrNameLst>
                                      </p:cBhvr>
                                      <p:to>
                                        <p:strVal val="visible"/>
                                      </p:to>
                                    </p:set>
                                  </p:childTnLst>
                                  <p:subTnLst>
                                    <p:set>
                                      <p:cBhvr override="childStyle">
                                        <p:cTn dur="1" fill="hold" display="0" masterRel="nextClick" afterEffect="1"/>
                                        <p:tgtEl>
                                          <p:spTgt spid="773595"/>
                                        </p:tgtEl>
                                        <p:attrNameLst>
                                          <p:attrName>style.visibility</p:attrName>
                                        </p:attrNameLst>
                                      </p:cBhvr>
                                      <p:to>
                                        <p:strVal val="hidden"/>
                                      </p:to>
                                    </p:set>
                                  </p:subTnLst>
                                </p:cTn>
                              </p:par>
                            </p:childTnLst>
                          </p:cTn>
                        </p:par>
                      </p:childTnLst>
                    </p:cTn>
                  </p:par>
                  <p:par>
                    <p:cTn id="664" fill="hold">
                      <p:stCondLst>
                        <p:cond delay="indefinite"/>
                      </p:stCondLst>
                      <p:childTnLst>
                        <p:par>
                          <p:cTn id="665" fill="hold">
                            <p:stCondLst>
                              <p:cond delay="0"/>
                            </p:stCondLst>
                            <p:childTnLst>
                              <p:par>
                                <p:cTn id="666" presetID="1" presetClass="entr" presetSubtype="0" fill="hold" nodeType="clickEffect">
                                  <p:stCondLst>
                                    <p:cond delay="0"/>
                                  </p:stCondLst>
                                  <p:childTnLst>
                                    <p:set>
                                      <p:cBhvr>
                                        <p:cTn id="667" dur="1" fill="hold">
                                          <p:stCondLst>
                                            <p:cond delay="0"/>
                                          </p:stCondLst>
                                        </p:cTn>
                                        <p:tgtEl>
                                          <p:spTgt spid="17"/>
                                        </p:tgtEl>
                                        <p:attrNameLst>
                                          <p:attrName>style.visibility</p:attrName>
                                        </p:attrNameLst>
                                      </p:cBhvr>
                                      <p:to>
                                        <p:strVal val="visible"/>
                                      </p:to>
                                    </p:set>
                                  </p:childTnLst>
                                </p:cTn>
                              </p:par>
                              <p:par>
                                <p:cTn id="668" presetID="1" presetClass="exit" presetSubtype="0" fill="hold" nodeType="withEffect">
                                  <p:stCondLst>
                                    <p:cond delay="0"/>
                                  </p:stCondLst>
                                  <p:childTnLst>
                                    <p:set>
                                      <p:cBhvr>
                                        <p:cTn id="669" dur="1" fill="hold">
                                          <p:stCondLst>
                                            <p:cond delay="0"/>
                                          </p:stCondLst>
                                        </p:cTn>
                                        <p:tgtEl>
                                          <p:spTgt spid="773569"/>
                                        </p:tgtEl>
                                        <p:attrNameLst>
                                          <p:attrName>style.visibility</p:attrName>
                                        </p:attrNameLst>
                                      </p:cBhvr>
                                      <p:to>
                                        <p:strVal val="hidden"/>
                                      </p:to>
                                    </p:set>
                                  </p:childTnLst>
                                </p:cTn>
                              </p:par>
                            </p:childTnLst>
                          </p:cTn>
                        </p:par>
                        <p:par>
                          <p:cTn id="670" fill="hold">
                            <p:stCondLst>
                              <p:cond delay="0"/>
                            </p:stCondLst>
                            <p:childTnLst>
                              <p:par>
                                <p:cTn id="671" presetID="53" presetClass="exit" presetSubtype="0" fill="hold" nodeType="afterEffect">
                                  <p:stCondLst>
                                    <p:cond delay="0"/>
                                  </p:stCondLst>
                                  <p:childTnLst>
                                    <p:anim calcmode="lin" valueType="num">
                                      <p:cBhvr>
                                        <p:cTn id="672" dur="500"/>
                                        <p:tgtEl>
                                          <p:spTgt spid="5"/>
                                        </p:tgtEl>
                                        <p:attrNameLst>
                                          <p:attrName>ppt_w</p:attrName>
                                        </p:attrNameLst>
                                      </p:cBhvr>
                                      <p:tavLst>
                                        <p:tav tm="0">
                                          <p:val>
                                            <p:strVal val="ppt_w"/>
                                          </p:val>
                                        </p:tav>
                                        <p:tav tm="100000">
                                          <p:val>
                                            <p:fltVal val="0"/>
                                          </p:val>
                                        </p:tav>
                                      </p:tavLst>
                                    </p:anim>
                                    <p:anim calcmode="lin" valueType="num">
                                      <p:cBhvr>
                                        <p:cTn id="673" dur="500"/>
                                        <p:tgtEl>
                                          <p:spTgt spid="5"/>
                                        </p:tgtEl>
                                        <p:attrNameLst>
                                          <p:attrName>ppt_h</p:attrName>
                                        </p:attrNameLst>
                                      </p:cBhvr>
                                      <p:tavLst>
                                        <p:tav tm="0">
                                          <p:val>
                                            <p:strVal val="ppt_h"/>
                                          </p:val>
                                        </p:tav>
                                        <p:tav tm="100000">
                                          <p:val>
                                            <p:fltVal val="0"/>
                                          </p:val>
                                        </p:tav>
                                      </p:tavLst>
                                    </p:anim>
                                    <p:animEffect transition="out" filter="fade">
                                      <p:cBhvr>
                                        <p:cTn id="674" dur="500"/>
                                        <p:tgtEl>
                                          <p:spTgt spid="5"/>
                                        </p:tgtEl>
                                      </p:cBhvr>
                                    </p:animEffect>
                                    <p:set>
                                      <p:cBhvr>
                                        <p:cTn id="675" dur="1" fill="hold">
                                          <p:stCondLst>
                                            <p:cond delay="499"/>
                                          </p:stCondLst>
                                        </p:cTn>
                                        <p:tgtEl>
                                          <p:spTgt spid="5"/>
                                        </p:tgtEl>
                                        <p:attrNameLst>
                                          <p:attrName>style.visibility</p:attrName>
                                        </p:attrNameLst>
                                      </p:cBhvr>
                                      <p:to>
                                        <p:strVal val="hidden"/>
                                      </p:to>
                                    </p:set>
                                  </p:childTnLst>
                                </p:cTn>
                              </p:par>
                              <p:par>
                                <p:cTn id="676" presetID="1" presetClass="exit" presetSubtype="0" fill="hold" nodeType="withEffect">
                                  <p:stCondLst>
                                    <p:cond delay="0"/>
                                  </p:stCondLst>
                                  <p:childTnLst>
                                    <p:set>
                                      <p:cBhvr>
                                        <p:cTn id="677" dur="1" fill="hold">
                                          <p:stCondLst>
                                            <p:cond delay="0"/>
                                          </p:stCondLst>
                                        </p:cTn>
                                        <p:tgtEl>
                                          <p:spTgt spid="7"/>
                                        </p:tgtEl>
                                        <p:attrNameLst>
                                          <p:attrName>style.visibility</p:attrName>
                                        </p:attrNameLst>
                                      </p:cBhvr>
                                      <p:to>
                                        <p:strVal val="hidden"/>
                                      </p:to>
                                    </p:set>
                                  </p:childTnLst>
                                </p:cTn>
                              </p:par>
                              <p:par>
                                <p:cTn id="678" presetID="1" presetClass="exit" presetSubtype="0" fill="hold" nodeType="withEffect">
                                  <p:stCondLst>
                                    <p:cond delay="0"/>
                                  </p:stCondLst>
                                  <p:childTnLst>
                                    <p:set>
                                      <p:cBhvr>
                                        <p:cTn id="679" dur="1" fill="hold">
                                          <p:stCondLst>
                                            <p:cond delay="0"/>
                                          </p:stCondLst>
                                        </p:cTn>
                                        <p:tgtEl>
                                          <p:spTgt spid="8"/>
                                        </p:tgtEl>
                                        <p:attrNameLst>
                                          <p:attrName>style.visibility</p:attrName>
                                        </p:attrNameLst>
                                      </p:cBhvr>
                                      <p:to>
                                        <p:strVal val="hidden"/>
                                      </p:to>
                                    </p:set>
                                  </p:childTnLst>
                                </p:cTn>
                              </p:par>
                              <p:par>
                                <p:cTn id="680" presetID="1" presetClass="exit" presetSubtype="0" fill="hold" nodeType="withEffect">
                                  <p:stCondLst>
                                    <p:cond delay="0"/>
                                  </p:stCondLst>
                                  <p:childTnLst>
                                    <p:set>
                                      <p:cBhvr>
                                        <p:cTn id="681" dur="1" fill="hold">
                                          <p:stCondLst>
                                            <p:cond delay="0"/>
                                          </p:stCondLst>
                                        </p:cTn>
                                        <p:tgtEl>
                                          <p:spTgt spid="9"/>
                                        </p:tgtEl>
                                        <p:attrNameLst>
                                          <p:attrName>style.visibility</p:attrName>
                                        </p:attrNameLst>
                                      </p:cBhvr>
                                      <p:to>
                                        <p:strVal val="hidden"/>
                                      </p:to>
                                    </p:set>
                                  </p:childTnLst>
                                </p:cTn>
                              </p:par>
                              <p:par>
                                <p:cTn id="682" presetID="1" presetClass="exit" presetSubtype="0" fill="hold" nodeType="withEffect">
                                  <p:stCondLst>
                                    <p:cond delay="0"/>
                                  </p:stCondLst>
                                  <p:childTnLst>
                                    <p:set>
                                      <p:cBhvr>
                                        <p:cTn id="683" dur="1" fill="hold">
                                          <p:stCondLst>
                                            <p:cond delay="0"/>
                                          </p:stCondLst>
                                        </p:cTn>
                                        <p:tgtEl>
                                          <p:spTgt spid="10"/>
                                        </p:tgtEl>
                                        <p:attrNameLst>
                                          <p:attrName>style.visibility</p:attrName>
                                        </p:attrNameLst>
                                      </p:cBhvr>
                                      <p:to>
                                        <p:strVal val="hidden"/>
                                      </p:to>
                                    </p:set>
                                  </p:childTnLst>
                                </p:cTn>
                              </p:par>
                              <p:par>
                                <p:cTn id="684" presetID="1" presetClass="exit" presetSubtype="0" fill="hold" nodeType="withEffect">
                                  <p:stCondLst>
                                    <p:cond delay="0"/>
                                  </p:stCondLst>
                                  <p:childTnLst>
                                    <p:set>
                                      <p:cBhvr>
                                        <p:cTn id="685" dur="1" fill="hold">
                                          <p:stCondLst>
                                            <p:cond delay="0"/>
                                          </p:stCondLst>
                                        </p:cTn>
                                        <p:tgtEl>
                                          <p:spTgt spid="11"/>
                                        </p:tgtEl>
                                        <p:attrNameLst>
                                          <p:attrName>style.visibility</p:attrName>
                                        </p:attrNameLst>
                                      </p:cBhvr>
                                      <p:to>
                                        <p:strVal val="hidden"/>
                                      </p:to>
                                    </p:set>
                                  </p:childTnLst>
                                </p:cTn>
                              </p:par>
                              <p:par>
                                <p:cTn id="686" presetID="1" presetClass="exit" presetSubtype="0" fill="hold" nodeType="withEffect">
                                  <p:stCondLst>
                                    <p:cond delay="0"/>
                                  </p:stCondLst>
                                  <p:childTnLst>
                                    <p:set>
                                      <p:cBhvr>
                                        <p:cTn id="687" dur="1" fill="hold">
                                          <p:stCondLst>
                                            <p:cond delay="0"/>
                                          </p:stCondLst>
                                        </p:cTn>
                                        <p:tgtEl>
                                          <p:spTgt spid="12"/>
                                        </p:tgtEl>
                                        <p:attrNameLst>
                                          <p:attrName>style.visibility</p:attrName>
                                        </p:attrNameLst>
                                      </p:cBhvr>
                                      <p:to>
                                        <p:strVal val="hidden"/>
                                      </p:to>
                                    </p:set>
                                  </p:childTnLst>
                                </p:cTn>
                              </p:par>
                              <p:par>
                                <p:cTn id="688" presetID="1" presetClass="exit" presetSubtype="0" fill="hold" nodeType="withEffect">
                                  <p:stCondLst>
                                    <p:cond delay="0"/>
                                  </p:stCondLst>
                                  <p:childTnLst>
                                    <p:set>
                                      <p:cBhvr>
                                        <p:cTn id="689" dur="1" fill="hold">
                                          <p:stCondLst>
                                            <p:cond delay="0"/>
                                          </p:stCondLst>
                                        </p:cTn>
                                        <p:tgtEl>
                                          <p:spTgt spid="13"/>
                                        </p:tgtEl>
                                        <p:attrNameLst>
                                          <p:attrName>style.visibility</p:attrName>
                                        </p:attrNameLst>
                                      </p:cBhvr>
                                      <p:to>
                                        <p:strVal val="hidden"/>
                                      </p:to>
                                    </p:set>
                                  </p:childTnLst>
                                </p:cTn>
                              </p:par>
                              <p:par>
                                <p:cTn id="690" presetID="1" presetClass="exit" presetSubtype="0" fill="hold" nodeType="withEffect">
                                  <p:stCondLst>
                                    <p:cond delay="0"/>
                                  </p:stCondLst>
                                  <p:childTnLst>
                                    <p:set>
                                      <p:cBhvr>
                                        <p:cTn id="691" dur="1" fill="hold">
                                          <p:stCondLst>
                                            <p:cond delay="0"/>
                                          </p:stCondLst>
                                        </p:cTn>
                                        <p:tgtEl>
                                          <p:spTgt spid="14"/>
                                        </p:tgtEl>
                                        <p:attrNameLst>
                                          <p:attrName>style.visibility</p:attrName>
                                        </p:attrNameLst>
                                      </p:cBhvr>
                                      <p:to>
                                        <p:strVal val="hidden"/>
                                      </p:to>
                                    </p:set>
                                  </p:childTnLst>
                                </p:cTn>
                              </p:par>
                              <p:par>
                                <p:cTn id="692" presetID="1" presetClass="exit" presetSubtype="0" fill="hold" nodeType="withEffect">
                                  <p:stCondLst>
                                    <p:cond delay="0"/>
                                  </p:stCondLst>
                                  <p:childTnLst>
                                    <p:set>
                                      <p:cBhvr>
                                        <p:cTn id="693" dur="1" fill="hold">
                                          <p:stCondLst>
                                            <p:cond delay="0"/>
                                          </p:stCondLst>
                                        </p:cTn>
                                        <p:tgtEl>
                                          <p:spTgt spid="15"/>
                                        </p:tgtEl>
                                        <p:attrNameLst>
                                          <p:attrName>style.visibility</p:attrName>
                                        </p:attrNameLst>
                                      </p:cBhvr>
                                      <p:to>
                                        <p:strVal val="hidden"/>
                                      </p:to>
                                    </p:set>
                                  </p:childTnLst>
                                </p:cTn>
                              </p:par>
                              <p:par>
                                <p:cTn id="694" presetID="1" presetClass="exit" presetSubtype="0" fill="hold" nodeType="withEffect">
                                  <p:stCondLst>
                                    <p:cond delay="0"/>
                                  </p:stCondLst>
                                  <p:childTnLst>
                                    <p:set>
                                      <p:cBhvr>
                                        <p:cTn id="695" dur="1" fill="hold">
                                          <p:stCondLst>
                                            <p:cond delay="0"/>
                                          </p:stCondLst>
                                        </p:cTn>
                                        <p:tgtEl>
                                          <p:spTgt spid="16"/>
                                        </p:tgtEl>
                                        <p:attrNameLst>
                                          <p:attrName>style.visibility</p:attrName>
                                        </p:attrNameLst>
                                      </p:cBhvr>
                                      <p:to>
                                        <p:strVal val="hidden"/>
                                      </p:to>
                                    </p:set>
                                  </p:childTnLst>
                                </p:cTn>
                              </p:par>
                              <p:par>
                                <p:cTn id="696" presetID="1" presetClass="exit" presetSubtype="0" fill="hold" nodeType="withEffect">
                                  <p:stCondLst>
                                    <p:cond delay="0"/>
                                  </p:stCondLst>
                                  <p:childTnLst>
                                    <p:set>
                                      <p:cBhvr>
                                        <p:cTn id="697" dur="1" fill="hold">
                                          <p:stCondLst>
                                            <p:cond delay="0"/>
                                          </p:stCondLst>
                                        </p:cTn>
                                        <p:tgtEl>
                                          <p:spTgt spid="17"/>
                                        </p:tgtEl>
                                        <p:attrNameLst>
                                          <p:attrName>style.visibility</p:attrName>
                                        </p:attrNameLst>
                                      </p:cBhvr>
                                      <p:to>
                                        <p:strVal val="hidden"/>
                                      </p:to>
                                    </p:set>
                                  </p:childTnLst>
                                </p:cTn>
                              </p:par>
                              <p:par>
                                <p:cTn id="698" presetID="1" presetClass="exit" presetSubtype="0" fill="hold" nodeType="withEffect">
                                  <p:stCondLst>
                                    <p:cond delay="0"/>
                                  </p:stCondLst>
                                  <p:childTnLst>
                                    <p:set>
                                      <p:cBhvr>
                                        <p:cTn id="699" dur="1" fill="hold">
                                          <p:stCondLst>
                                            <p:cond delay="0"/>
                                          </p:stCondLst>
                                        </p:cTn>
                                        <p:tgtEl>
                                          <p:spTgt spid="18"/>
                                        </p:tgtEl>
                                        <p:attrNameLst>
                                          <p:attrName>style.visibility</p:attrName>
                                        </p:attrNameLst>
                                      </p:cBhvr>
                                      <p:to>
                                        <p:strVal val="hidden"/>
                                      </p:to>
                                    </p:set>
                                  </p:childTnLst>
                                </p:cTn>
                              </p:par>
                              <p:par>
                                <p:cTn id="700" presetID="1" presetClass="exit" presetSubtype="0" fill="hold" nodeType="withEffect">
                                  <p:stCondLst>
                                    <p:cond delay="0"/>
                                  </p:stCondLst>
                                  <p:childTnLst>
                                    <p:set>
                                      <p:cBhvr>
                                        <p:cTn id="701" dur="1" fill="hold">
                                          <p:stCondLst>
                                            <p:cond delay="0"/>
                                          </p:stCondLst>
                                        </p:cTn>
                                        <p:tgtEl>
                                          <p:spTgt spid="19"/>
                                        </p:tgtEl>
                                        <p:attrNameLst>
                                          <p:attrName>style.visibility</p:attrName>
                                        </p:attrNameLst>
                                      </p:cBhvr>
                                      <p:to>
                                        <p:strVal val="hidden"/>
                                      </p:to>
                                    </p:set>
                                  </p:childTnLst>
                                </p:cTn>
                              </p:par>
                              <p:par>
                                <p:cTn id="702" presetID="1" presetClass="exit" presetSubtype="0" fill="hold" nodeType="withEffect">
                                  <p:stCondLst>
                                    <p:cond delay="0"/>
                                  </p:stCondLst>
                                  <p:childTnLst>
                                    <p:set>
                                      <p:cBhvr>
                                        <p:cTn id="703" dur="1" fill="hold">
                                          <p:stCondLst>
                                            <p:cond delay="0"/>
                                          </p:stCondLst>
                                        </p:cTn>
                                        <p:tgtEl>
                                          <p:spTgt spid="20"/>
                                        </p:tgtEl>
                                        <p:attrNameLst>
                                          <p:attrName>style.visibility</p:attrName>
                                        </p:attrNameLst>
                                      </p:cBhvr>
                                      <p:to>
                                        <p:strVal val="hidden"/>
                                      </p:to>
                                    </p:set>
                                  </p:childTnLst>
                                </p:cTn>
                              </p:par>
                              <p:par>
                                <p:cTn id="704" presetID="1" presetClass="exit" presetSubtype="0" fill="hold" nodeType="withEffect">
                                  <p:stCondLst>
                                    <p:cond delay="0"/>
                                  </p:stCondLst>
                                  <p:childTnLst>
                                    <p:set>
                                      <p:cBhvr>
                                        <p:cTn id="705" dur="1" fill="hold">
                                          <p:stCondLst>
                                            <p:cond delay="0"/>
                                          </p:stCondLst>
                                        </p:cTn>
                                        <p:tgtEl>
                                          <p:spTgt spid="21"/>
                                        </p:tgtEl>
                                        <p:attrNameLst>
                                          <p:attrName>style.visibility</p:attrName>
                                        </p:attrNameLst>
                                      </p:cBhvr>
                                      <p:to>
                                        <p:strVal val="hidden"/>
                                      </p:to>
                                    </p:set>
                                  </p:childTnLst>
                                </p:cTn>
                              </p:par>
                              <p:par>
                                <p:cTn id="706" presetID="1" presetClass="exit" presetSubtype="0" fill="hold" nodeType="withEffect">
                                  <p:stCondLst>
                                    <p:cond delay="0"/>
                                  </p:stCondLst>
                                  <p:childTnLst>
                                    <p:set>
                                      <p:cBhvr>
                                        <p:cTn id="707" dur="1" fill="hold">
                                          <p:stCondLst>
                                            <p:cond delay="0"/>
                                          </p:stCondLst>
                                        </p:cTn>
                                        <p:tgtEl>
                                          <p:spTgt spid="22"/>
                                        </p:tgtEl>
                                        <p:attrNameLst>
                                          <p:attrName>style.visibility</p:attrName>
                                        </p:attrNameLst>
                                      </p:cBhvr>
                                      <p:to>
                                        <p:strVal val="hidden"/>
                                      </p:to>
                                    </p:set>
                                  </p:childTnLst>
                                </p:cTn>
                              </p:par>
                              <p:par>
                                <p:cTn id="708" presetID="1" presetClass="exit" presetSubtype="0" fill="hold" nodeType="withEffect">
                                  <p:stCondLst>
                                    <p:cond delay="0"/>
                                  </p:stCondLst>
                                  <p:childTnLst>
                                    <p:set>
                                      <p:cBhvr>
                                        <p:cTn id="709" dur="1" fill="hold">
                                          <p:stCondLst>
                                            <p:cond delay="0"/>
                                          </p:stCondLst>
                                        </p:cTn>
                                        <p:tgtEl>
                                          <p:spTgt spid="6"/>
                                        </p:tgtEl>
                                        <p:attrNameLst>
                                          <p:attrName>style.visibility</p:attrName>
                                        </p:attrNameLst>
                                      </p:cBhvr>
                                      <p:to>
                                        <p:strVal val="hidden"/>
                                      </p:to>
                                    </p:set>
                                  </p:childTnLst>
                                </p:cTn>
                              </p:par>
                              <p:par>
                                <p:cTn id="710" presetID="1" presetClass="entr" presetSubtype="0" fill="hold" nodeType="withEffect">
                                  <p:stCondLst>
                                    <p:cond delay="0"/>
                                  </p:stCondLst>
                                  <p:childTnLst>
                                    <p:set>
                                      <p:cBhvr>
                                        <p:cTn id="711" dur="1" fill="hold">
                                          <p:stCondLst>
                                            <p:cond delay="0"/>
                                          </p:stCondLst>
                                        </p:cTn>
                                        <p:tgtEl>
                                          <p:spTgt spid="4"/>
                                        </p:tgtEl>
                                        <p:attrNameLst>
                                          <p:attrName>style.visibility</p:attrName>
                                        </p:attrNameLst>
                                      </p:cBhvr>
                                      <p:to>
                                        <p:strVal val="visible"/>
                                      </p:to>
                                    </p:set>
                                  </p:childTnLst>
                                </p:cTn>
                              </p:par>
                            </p:childTnLst>
                          </p:cTn>
                        </p:par>
                        <p:par>
                          <p:cTn id="712" fill="hold">
                            <p:stCondLst>
                              <p:cond delay="500"/>
                            </p:stCondLst>
                            <p:childTnLst>
                              <p:par>
                                <p:cTn id="713" presetID="1" presetClass="entr" presetSubtype="0" fill="hold" grpId="0" nodeType="afterEffect">
                                  <p:stCondLst>
                                    <p:cond delay="0"/>
                                  </p:stCondLst>
                                  <p:childTnLst>
                                    <p:set>
                                      <p:cBhvr>
                                        <p:cTn id="714" dur="1" fill="hold">
                                          <p:stCondLst>
                                            <p:cond delay="499"/>
                                          </p:stCondLst>
                                        </p:cTn>
                                        <p:tgtEl>
                                          <p:spTgt spid="773596"/>
                                        </p:tgtEl>
                                        <p:attrNameLst>
                                          <p:attrName>style.visibility</p:attrName>
                                        </p:attrNameLst>
                                      </p:cBhvr>
                                      <p:to>
                                        <p:strVal val="visible"/>
                                      </p:to>
                                    </p:set>
                                  </p:childTnLst>
                                  <p:subTnLst>
                                    <p:set>
                                      <p:cBhvr override="childStyle">
                                        <p:cTn dur="1" fill="hold" display="0" masterRel="nextClick" afterEffect="1"/>
                                        <p:tgtEl>
                                          <p:spTgt spid="773596"/>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3542" grpId="0"/>
      <p:bldP spid="773542" grpId="1"/>
      <p:bldP spid="773543" grpId="0"/>
      <p:bldP spid="773543" grpId="1"/>
      <p:bldP spid="773544" grpId="0"/>
      <p:bldP spid="773544" grpId="1"/>
      <p:bldP spid="773546" grpId="0"/>
      <p:bldP spid="773546" grpId="1"/>
      <p:bldP spid="773546" grpId="2"/>
      <p:bldP spid="773546" grpId="3"/>
      <p:bldP spid="773548" grpId="0"/>
      <p:bldP spid="773549" grpId="0"/>
      <p:bldP spid="773551" grpId="0"/>
      <p:bldP spid="773578" grpId="0" animBg="1"/>
      <p:bldP spid="773579" grpId="0" animBg="1"/>
      <p:bldP spid="773589" grpId="0" animBg="1"/>
      <p:bldP spid="773590" grpId="0" animBg="1"/>
      <p:bldP spid="773591" grpId="0" animBg="1"/>
      <p:bldP spid="773591" grpId="1" animBg="1"/>
      <p:bldP spid="773591" grpId="2" animBg="1"/>
      <p:bldP spid="773591" grpId="3" animBg="1"/>
      <p:bldP spid="773591" grpId="4" animBg="1"/>
      <p:bldP spid="773591" grpId="5" animBg="1"/>
      <p:bldP spid="773591" grpId="6" animBg="1"/>
      <p:bldP spid="773591" grpId="7" animBg="1"/>
      <p:bldP spid="773591" grpId="8" animBg="1"/>
      <p:bldP spid="773591" grpId="9" animBg="1"/>
      <p:bldP spid="773595" grpId="0" animBg="1"/>
      <p:bldP spid="773595" grpId="1" animBg="1"/>
      <p:bldP spid="773595" grpId="2" animBg="1"/>
      <p:bldP spid="773595" grpId="3" animBg="1"/>
      <p:bldP spid="773595" grpId="4" animBg="1"/>
      <p:bldP spid="773595" grpId="5" animBg="1"/>
      <p:bldP spid="773595" grpId="6" animBg="1"/>
      <p:bldP spid="773595" grpId="7" animBg="1"/>
      <p:bldP spid="773595" grpId="8" animBg="1"/>
      <p:bldP spid="773595" grpId="9" animBg="1"/>
      <p:bldP spid="773596" grpId="0" animBg="1"/>
      <p:bldP spid="773597" grpId="0" animBg="1"/>
      <p:bldP spid="773597" grpId="1" animBg="1"/>
      <p:bldP spid="773597" grpId="2" animBg="1"/>
      <p:bldP spid="773597" grpId="3" animBg="1"/>
      <p:bldP spid="773597" grpId="4" animBg="1"/>
      <p:bldP spid="773597" grpId="5" animBg="1"/>
      <p:bldP spid="773597" grpId="6" animBg="1"/>
      <p:bldP spid="773597" grpId="7" animBg="1"/>
      <p:bldP spid="773597" grpId="8" animBg="1"/>
      <p:bldP spid="773597" grpId="9" animBg="1"/>
      <p:bldP spid="773598" grpId="0" animBg="1"/>
      <p:bldP spid="773599" grpId="0" animBg="1"/>
      <p:bldP spid="773599" grpId="1" animBg="1"/>
      <p:bldP spid="773599" grpId="2" animBg="1"/>
      <p:bldP spid="773599" grpId="3" animBg="1"/>
      <p:bldP spid="773599" grpId="4" animBg="1"/>
      <p:bldP spid="773599" grpId="5" animBg="1"/>
      <p:bldP spid="773599" grpId="6" animBg="1"/>
      <p:bldP spid="773599" grpId="7" animBg="1"/>
      <p:bldP spid="773599" grpId="8" animBg="1"/>
      <p:bldP spid="773599" grpId="9" animBg="1"/>
      <p:bldP spid="773661" grpId="0" animBg="1"/>
      <p:bldP spid="773662" grpId="0" animBg="1"/>
      <p:bldP spid="773663" grpId="0" animBg="1"/>
      <p:bldP spid="773664" grpId="0" animBg="1"/>
      <p:bldP spid="773664" grpId="1" animBg="1"/>
      <p:bldP spid="773664" grpId="2" animBg="1"/>
      <p:bldP spid="773664" grpId="3" animBg="1"/>
      <p:bldP spid="773664" grpId="4" animBg="1"/>
      <p:bldP spid="773664" grpId="5" animBg="1"/>
      <p:bldP spid="773664" grpId="6" animBg="1"/>
      <p:bldP spid="773664" grpId="7" animBg="1"/>
      <p:bldP spid="773664" grpId="8" animBg="1"/>
      <p:bldP spid="773664" grpId="9" animBg="1"/>
      <p:bldP spid="773665" grpId="0" animBg="1"/>
      <p:bldP spid="773665" grpId="1" animBg="1"/>
      <p:bldP spid="773665" grpId="2" animBg="1"/>
      <p:bldP spid="773665" grpId="3" animBg="1"/>
      <p:bldP spid="773665" grpId="4" animBg="1"/>
      <p:bldP spid="773665" grpId="5" animBg="1"/>
      <p:bldP spid="773665" grpId="6" animBg="1"/>
      <p:bldP spid="773665" grpId="7" animBg="1"/>
      <p:bldP spid="773665" grpId="8" animBg="1"/>
      <p:bldP spid="773666" grpId="0" animBg="1"/>
      <p:bldP spid="773666" grpId="1" animBg="1"/>
      <p:bldP spid="773666" grpId="2" animBg="1"/>
      <p:bldP spid="773666" grpId="3" animBg="1"/>
      <p:bldP spid="773666" grpId="4" animBg="1"/>
      <p:bldP spid="773666" grpId="5" animBg="1"/>
      <p:bldP spid="773666" grpId="6" animBg="1"/>
      <p:bldP spid="773666" grpId="7" animBg="1"/>
      <p:bldP spid="773666" grpId="8" animBg="1"/>
      <p:bldP spid="773667" grpId="0" animBg="1"/>
      <p:bldP spid="773667" grpId="1" animBg="1"/>
      <p:bldP spid="773667" grpId="2" animBg="1"/>
      <p:bldP spid="773667" grpId="3" animBg="1"/>
      <p:bldP spid="77366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469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Efficiency of Selection Sort</a:t>
            </a:r>
            <a:endParaRPr lang="en-US" sz="4000" dirty="0">
              <a:solidFill>
                <a:schemeClr val="tx1"/>
              </a:solidFill>
            </a:endParaRPr>
          </a:p>
        </p:txBody>
      </p:sp>
      <p:sp>
        <p:nvSpPr>
          <p:cNvPr id="754691" name="Rectangle 3"/>
          <p:cNvSpPr>
            <a:spLocks noChangeArrowheads="1"/>
          </p:cNvSpPr>
          <p:nvPr/>
        </p:nvSpPr>
        <p:spPr bwMode="auto">
          <a:xfrm>
            <a:off x="482600" y="1155700"/>
            <a:ext cx="8183563" cy="21971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The primary question for today is how one might evaluate the efficiency of an algorithm such as selection sort.</a:t>
            </a:r>
          </a:p>
          <a:p>
            <a:pPr marL="342900" indent="-342900">
              <a:lnSpc>
                <a:spcPct val="85000"/>
              </a:lnSpc>
              <a:spcAft>
                <a:spcPts val="1200"/>
              </a:spcAft>
              <a:buFontTx/>
              <a:buChar char="•"/>
            </a:pPr>
            <a:r>
              <a:rPr lang="en-US" sz="2400" b="0" dirty="0">
                <a:solidFill>
                  <a:srgbClr val="000000"/>
                </a:solidFill>
              </a:rPr>
              <a:t>One strategy is to measure the </a:t>
            </a:r>
            <a:r>
              <a:rPr lang="en-US" sz="2400" b="0" dirty="0">
                <a:solidFill>
                  <a:srgbClr val="FF0000"/>
                </a:solidFill>
              </a:rPr>
              <a:t>actual</a:t>
            </a:r>
            <a:r>
              <a:rPr lang="en-US" sz="2400" b="0" dirty="0">
                <a:solidFill>
                  <a:srgbClr val="000000"/>
                </a:solidFill>
              </a:rPr>
              <a:t> time it takes to run for arrays of different sizes.  In C++, you can measure elapsed time by calling the </a:t>
            </a:r>
            <a:r>
              <a:rPr lang="en-US" sz="2000" dirty="0">
                <a:solidFill>
                  <a:srgbClr val="000000"/>
                </a:solidFill>
                <a:latin typeface="Courier New" charset="0"/>
              </a:rPr>
              <a:t>time</a:t>
            </a:r>
            <a:r>
              <a:rPr lang="en-US" sz="2400" b="0" dirty="0">
                <a:solidFill>
                  <a:srgbClr val="000000"/>
                </a:solidFill>
              </a:rPr>
              <a:t> function, which returns the current time in milliseconds.</a:t>
            </a:r>
            <a:endParaRPr lang="en-US" sz="2200" b="0" dirty="0">
              <a:solidFill>
                <a:srgbClr val="000000"/>
              </a:solidFill>
              <a:ea typeface="ＭＳ Ｐゴシック" charset="-128"/>
            </a:endParaRPr>
          </a:p>
        </p:txBody>
      </p:sp>
      <p:sp>
        <p:nvSpPr>
          <p:cNvPr id="2" name="Rectangle 1"/>
          <p:cNvSpPr/>
          <p:nvPr/>
        </p:nvSpPr>
        <p:spPr>
          <a:xfrm>
            <a:off x="1238250" y="3352800"/>
            <a:ext cx="6667500" cy="3111621"/>
          </a:xfrm>
          <a:prstGeom prst="rect">
            <a:avLst/>
          </a:prstGeom>
          <a:solidFill>
            <a:schemeClr val="bg1"/>
          </a:solidFill>
          <a:ln>
            <a:solidFill>
              <a:schemeClr val="tx1"/>
            </a:solidFill>
          </a:ln>
        </p:spPr>
        <p:txBody>
          <a:bodyPr wrap="square">
            <a:spAutoFit/>
          </a:bodyPr>
          <a:lstStyle/>
          <a:p>
            <a:pPr>
              <a:lnSpc>
                <a:spcPct val="110000"/>
              </a:lnSpc>
            </a:pPr>
            <a:r>
              <a:rPr lang="en-US" altLang="zh-CN" sz="1800" noProof="1">
                <a:solidFill>
                  <a:srgbClr val="000000"/>
                </a:solidFill>
                <a:latin typeface="Courier New" charset="0"/>
              </a:rPr>
              <a:t>#include &lt;time.h&gt;</a:t>
            </a:r>
          </a:p>
          <a:p>
            <a:pPr>
              <a:lnSpc>
                <a:spcPct val="110000"/>
              </a:lnSpc>
            </a:pPr>
            <a:r>
              <a:rPr lang="en-US" altLang="zh-CN" sz="1800" noProof="1">
                <a:solidFill>
                  <a:srgbClr val="0000FF"/>
                </a:solidFill>
                <a:latin typeface="Courier New" charset="0"/>
              </a:rPr>
              <a:t>/* time_t, struct tm, difftime, time, mktime */</a:t>
            </a:r>
          </a:p>
          <a:p>
            <a:pPr>
              <a:lnSpc>
                <a:spcPct val="110000"/>
              </a:lnSpc>
            </a:pPr>
            <a:r>
              <a:rPr lang="en-US" altLang="zh-CN" sz="1800" noProof="1">
                <a:solidFill>
                  <a:srgbClr val="000000"/>
                </a:solidFill>
                <a:latin typeface="Courier New" charset="0"/>
              </a:rPr>
              <a:t>int main() {</a:t>
            </a:r>
          </a:p>
          <a:p>
            <a:pPr>
              <a:lnSpc>
                <a:spcPct val="110000"/>
              </a:lnSpc>
            </a:pPr>
            <a:r>
              <a:rPr lang="en-US" altLang="zh-CN" sz="1800" noProof="1">
                <a:solidFill>
                  <a:srgbClr val="000000"/>
                </a:solidFill>
                <a:latin typeface="Courier New" charset="0"/>
              </a:rPr>
              <a:t>   Vector&lt;int&gt; vec = createTestVector();</a:t>
            </a:r>
          </a:p>
          <a:p>
            <a:pPr>
              <a:lnSpc>
                <a:spcPct val="110000"/>
              </a:lnSpc>
            </a:pPr>
            <a:r>
              <a:rPr lang="en-US" altLang="zh-CN" sz="1800" dirty="0">
                <a:latin typeface="Courier New" panose="02070309020205020404" pitchFamily="49" charset="0"/>
              </a:rPr>
              <a:t>   </a:t>
            </a:r>
            <a:r>
              <a:rPr lang="en-US" altLang="zh-CN" sz="1800" dirty="0" err="1">
                <a:latin typeface="Courier New" panose="02070309020205020404" pitchFamily="49" charset="0"/>
              </a:rPr>
              <a:t>time_t</a:t>
            </a:r>
            <a:r>
              <a:rPr lang="en-US" altLang="zh-CN" sz="1800" dirty="0">
                <a:latin typeface="Courier New" panose="02070309020205020404" pitchFamily="49" charset="0"/>
              </a:rPr>
              <a:t> begin, end;</a:t>
            </a:r>
          </a:p>
          <a:p>
            <a:r>
              <a:rPr lang="en-US" altLang="zh-CN" sz="1800" dirty="0">
                <a:latin typeface="Courier New" panose="02070309020205020404" pitchFamily="49" charset="0"/>
              </a:rPr>
              <a:t>   time(&amp;begin);</a:t>
            </a:r>
          </a:p>
          <a:p>
            <a:pPr>
              <a:lnSpc>
                <a:spcPct val="110000"/>
              </a:lnSpc>
            </a:pPr>
            <a:r>
              <a:rPr lang="en-US" altLang="zh-CN" sz="1800" noProof="1">
                <a:solidFill>
                  <a:srgbClr val="000000"/>
                </a:solidFill>
                <a:latin typeface="Courier New" charset="0"/>
              </a:rPr>
              <a:t>   sort(vec);</a:t>
            </a:r>
          </a:p>
          <a:p>
            <a:pPr>
              <a:lnSpc>
                <a:spcPct val="110000"/>
              </a:lnSpc>
            </a:pPr>
            <a:r>
              <a:rPr lang="en-US" altLang="zh-CN" sz="1800" dirty="0">
                <a:latin typeface="Courier New" panose="02070309020205020404" pitchFamily="49" charset="0"/>
              </a:rPr>
              <a:t>   double diff = </a:t>
            </a:r>
            <a:r>
              <a:rPr lang="en-US" altLang="zh-CN" sz="1800" dirty="0" err="1">
                <a:latin typeface="Courier New" panose="02070309020205020404" pitchFamily="49" charset="0"/>
              </a:rPr>
              <a:t>difftime</a:t>
            </a:r>
            <a:r>
              <a:rPr lang="en-US" altLang="zh-CN" sz="1800" dirty="0">
                <a:latin typeface="Courier New" panose="02070309020205020404" pitchFamily="49" charset="0"/>
              </a:rPr>
              <a:t>(time(&amp;end), begin);</a:t>
            </a:r>
          </a:p>
          <a:p>
            <a:pPr>
              <a:lnSpc>
                <a:spcPct val="110000"/>
              </a:lnSpc>
            </a:pPr>
            <a:r>
              <a:rPr lang="en-US" altLang="zh-CN" sz="1800" noProof="1">
                <a:solidFill>
                  <a:srgbClr val="000000"/>
                </a:solidFill>
                <a:latin typeface="Courier New" charset="0"/>
              </a:rPr>
              <a:t>   return 0;</a:t>
            </a:r>
          </a:p>
          <a:p>
            <a:pPr>
              <a:lnSpc>
                <a:spcPct val="110000"/>
              </a:lnSpc>
            </a:pPr>
            <a:r>
              <a:rPr lang="en-US" altLang="zh-CN" sz="1800" noProof="1">
                <a:solidFill>
                  <a:srgbClr val="000000"/>
                </a:solidFill>
                <a:latin typeface="Courier New" charset="0"/>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54691">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4691" grpId="0" build="p" bldLvl="2"/>
      <p:bldP spid="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4690"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Efficiency of Selection Sort</a:t>
            </a:r>
            <a:endParaRPr lang="en-US" sz="4000" dirty="0">
              <a:solidFill>
                <a:schemeClr val="tx1"/>
              </a:solidFill>
            </a:endParaRPr>
          </a:p>
        </p:txBody>
      </p:sp>
      <p:sp>
        <p:nvSpPr>
          <p:cNvPr id="754691" name="Rectangle 3"/>
          <p:cNvSpPr>
            <a:spLocks noChangeArrowheads="1"/>
          </p:cNvSpPr>
          <p:nvPr/>
        </p:nvSpPr>
        <p:spPr bwMode="auto">
          <a:xfrm>
            <a:off x="482600" y="1155700"/>
            <a:ext cx="8183563" cy="38735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Using this strategy (</a:t>
            </a:r>
            <a:r>
              <a:rPr lang="en-US" altLang="zh-CN" sz="2400" b="0" dirty="0">
                <a:solidFill>
                  <a:srgbClr val="000000"/>
                </a:solidFill>
              </a:rPr>
              <a:t>measuring the </a:t>
            </a:r>
            <a:r>
              <a:rPr lang="en-US" altLang="zh-CN" sz="2400" b="0" dirty="0">
                <a:solidFill>
                  <a:srgbClr val="FF0000"/>
                </a:solidFill>
              </a:rPr>
              <a:t>actual</a:t>
            </a:r>
            <a:r>
              <a:rPr lang="en-US" altLang="zh-CN" sz="2400" b="0" dirty="0">
                <a:solidFill>
                  <a:srgbClr val="000000"/>
                </a:solidFill>
              </a:rPr>
              <a:t> running time</a:t>
            </a:r>
            <a:r>
              <a:rPr lang="en-US" sz="2400" b="0" dirty="0">
                <a:solidFill>
                  <a:srgbClr val="000000"/>
                </a:solidFill>
              </a:rPr>
              <a:t>), however, requires some care:</a:t>
            </a:r>
          </a:p>
          <a:p>
            <a:pPr marL="742950" lvl="1" indent="-285750">
              <a:lnSpc>
                <a:spcPct val="85000"/>
              </a:lnSpc>
              <a:spcAft>
                <a:spcPts val="1200"/>
              </a:spcAft>
              <a:buFontTx/>
              <a:buChar char="–"/>
            </a:pPr>
            <a:r>
              <a:rPr lang="en-US" sz="2200" b="0" dirty="0">
                <a:solidFill>
                  <a:srgbClr val="000000"/>
                </a:solidFill>
                <a:ea typeface="ＭＳ Ｐゴシック" charset="-128"/>
              </a:rPr>
              <a:t>The </a:t>
            </a:r>
            <a:r>
              <a:rPr lang="en-US" sz="1800" dirty="0">
                <a:solidFill>
                  <a:srgbClr val="000000"/>
                </a:solidFill>
                <a:latin typeface="Courier New" charset="0"/>
                <a:ea typeface="ＭＳ Ｐゴシック" charset="-128"/>
              </a:rPr>
              <a:t>time</a:t>
            </a:r>
            <a:r>
              <a:rPr lang="en-US" sz="2200" b="0" dirty="0">
                <a:solidFill>
                  <a:srgbClr val="000000"/>
                </a:solidFill>
                <a:ea typeface="ＭＳ Ｐゴシック" charset="-128"/>
              </a:rPr>
              <a:t> function is often too rough for accurate measurement.  It therefore makes sense to measure </a:t>
            </a:r>
            <a:r>
              <a:rPr lang="en-US" sz="2200" b="0" dirty="0">
                <a:solidFill>
                  <a:srgbClr val="FF0000"/>
                </a:solidFill>
                <a:ea typeface="ＭＳ Ｐゴシック" charset="-128"/>
              </a:rPr>
              <a:t>several runs</a:t>
            </a:r>
            <a:r>
              <a:rPr lang="en-US" sz="2200" b="0" dirty="0">
                <a:solidFill>
                  <a:srgbClr val="000000"/>
                </a:solidFill>
                <a:ea typeface="ＭＳ Ｐゴシック" charset="-128"/>
              </a:rPr>
              <a:t> together and then divide the total time by the number of repetitions.</a:t>
            </a:r>
          </a:p>
          <a:p>
            <a:pPr marL="742950" lvl="1" indent="-285750">
              <a:lnSpc>
                <a:spcPct val="85000"/>
              </a:lnSpc>
              <a:spcAft>
                <a:spcPts val="1200"/>
              </a:spcAft>
              <a:buFontTx/>
              <a:buChar char="–"/>
            </a:pPr>
            <a:r>
              <a:rPr lang="en-US" sz="2200" b="0" dirty="0">
                <a:solidFill>
                  <a:srgbClr val="000000"/>
                </a:solidFill>
                <a:ea typeface="ＭＳ Ｐゴシック" charset="-128"/>
              </a:rPr>
              <a:t>Most algorithms show some variability depending on the data.  To avoid distortion, you should run </a:t>
            </a:r>
            <a:r>
              <a:rPr lang="en-US" sz="2200" b="0" dirty="0">
                <a:solidFill>
                  <a:srgbClr val="FF0000"/>
                </a:solidFill>
                <a:ea typeface="ＭＳ Ｐゴシック" charset="-128"/>
              </a:rPr>
              <a:t>several independent trials</a:t>
            </a:r>
            <a:r>
              <a:rPr lang="en-US" sz="2200" b="0" dirty="0">
                <a:solidFill>
                  <a:srgbClr val="000000"/>
                </a:solidFill>
                <a:ea typeface="ＭＳ Ｐゴシック" charset="-128"/>
              </a:rPr>
              <a:t> with different data and average the results.</a:t>
            </a:r>
          </a:p>
          <a:p>
            <a:pPr marL="742950" lvl="1" indent="-285750">
              <a:lnSpc>
                <a:spcPct val="85000"/>
              </a:lnSpc>
              <a:spcAft>
                <a:spcPts val="1200"/>
              </a:spcAft>
              <a:buFontTx/>
              <a:buChar char="–"/>
            </a:pPr>
            <a:r>
              <a:rPr lang="en-US" sz="2200" b="0" dirty="0">
                <a:solidFill>
                  <a:srgbClr val="000000"/>
                </a:solidFill>
                <a:ea typeface="ＭＳ Ｐゴシック" charset="-128"/>
              </a:rPr>
              <a:t>Some measurements are likely to be </a:t>
            </a:r>
            <a:r>
              <a:rPr lang="en-US" sz="2200" b="0" dirty="0">
                <a:solidFill>
                  <a:srgbClr val="FF0000"/>
                </a:solidFill>
                <a:ea typeface="ＭＳ Ｐゴシック" charset="-128"/>
              </a:rPr>
              <a:t>wildly off</a:t>
            </a:r>
            <a:r>
              <a:rPr lang="en-US" sz="2200" b="0" dirty="0">
                <a:solidFill>
                  <a:srgbClr val="000000"/>
                </a:solidFill>
                <a:ea typeface="ＭＳ Ｐゴシック" charset="-128"/>
              </a:rPr>
              <a:t> because the computer needs to run some background task.  Such data points must </a:t>
            </a:r>
            <a:r>
              <a:rPr lang="en-US" sz="2200" b="0" dirty="0">
                <a:solidFill>
                  <a:srgbClr val="FF0000"/>
                </a:solidFill>
                <a:ea typeface="ＭＳ Ｐゴシック" charset="-128"/>
              </a:rPr>
              <a:t>be discarded</a:t>
            </a:r>
            <a:r>
              <a:rPr lang="en-US" sz="2200" b="0" dirty="0">
                <a:solidFill>
                  <a:srgbClr val="000000"/>
                </a:solidFill>
                <a:ea typeface="ＭＳ Ｐゴシック" charset="-128"/>
              </a:rPr>
              <a:t> as you work through the analysis.</a:t>
            </a:r>
          </a:p>
        </p:txBody>
      </p:sp>
    </p:spTree>
    <p:extLst>
      <p:ext uri="{BB962C8B-B14F-4D97-AF65-F5344CB8AC3E}">
        <p14:creationId xmlns:p14="http://schemas.microsoft.com/office/powerpoint/2010/main" val="997160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54691">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54691">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5469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4691" grpId="0" uiExpand="1" build="p" bldLvl="2"/>
    </p:bld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Blank Presentation">
  <a:themeElements>
    <a:clrScheme name="自定义 4">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3333CC"/>
      </a:hlink>
      <a:folHlink>
        <a:srgbClr val="3333CC"/>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24442</TotalTime>
  <Words>4789</Words>
  <Application>Microsoft Office PowerPoint</Application>
  <PresentationFormat>全屏显示(4:3)</PresentationFormat>
  <Paragraphs>957</Paragraphs>
  <Slides>34</Slides>
  <Notes>34</Notes>
  <HiddenSlides>1</HiddenSlides>
  <MMClips>0</MMClips>
  <ScaleCrop>false</ScaleCrop>
  <HeadingPairs>
    <vt:vector size="6" baseType="variant">
      <vt:variant>
        <vt:lpstr>已用的字体</vt:lpstr>
      </vt:variant>
      <vt:variant>
        <vt:i4>8</vt:i4>
      </vt:variant>
      <vt:variant>
        <vt:lpstr>主题</vt:lpstr>
      </vt:variant>
      <vt:variant>
        <vt:i4>3</vt:i4>
      </vt:variant>
      <vt:variant>
        <vt:lpstr>幻灯片标题</vt:lpstr>
      </vt:variant>
      <vt:variant>
        <vt:i4>34</vt:i4>
      </vt:variant>
    </vt:vector>
  </HeadingPairs>
  <TitlesOfParts>
    <vt:vector size="45" baseType="lpstr">
      <vt:lpstr>Helvetica Neue</vt:lpstr>
      <vt:lpstr>ＭＳ Ｐゴシック</vt:lpstr>
      <vt:lpstr>等线</vt:lpstr>
      <vt:lpstr>Arial</vt:lpstr>
      <vt:lpstr>Courier New</vt:lpstr>
      <vt:lpstr>Helvetica</vt:lpstr>
      <vt:lpstr>Symbol</vt:lpstr>
      <vt:lpstr>Times New Roman</vt:lpstr>
      <vt:lpstr>Blank Presentation</vt:lpstr>
      <vt:lpstr>1_Blank Presentation</vt:lpstr>
      <vt:lpstr>2_Blank Presentation</vt:lpstr>
      <vt:lpstr>Algorithmic Analysis</vt:lpstr>
      <vt:lpstr>The Sorting Problem</vt:lpstr>
      <vt:lpstr>Visualizing Sorting Algorithms</vt:lpstr>
      <vt:lpstr>The Selection Sort Algorithm</vt:lpstr>
      <vt:lpstr>Decomposition of the sort Function</vt:lpstr>
      <vt:lpstr>Decomposition of the sort Function</vt:lpstr>
      <vt:lpstr>Simulating Selection Sort </vt:lpstr>
      <vt:lpstr>Efficiency of Selection Sort</vt:lpstr>
      <vt:lpstr>Efficiency of Selection Sort</vt:lpstr>
      <vt:lpstr>Measuring Sort Timings</vt:lpstr>
      <vt:lpstr>Selection Sort Running Times</vt:lpstr>
      <vt:lpstr>Counting Operations</vt:lpstr>
      <vt:lpstr>A Geometric Insight</vt:lpstr>
      <vt:lpstr>Quadratic Growth</vt:lpstr>
      <vt:lpstr>Big-O Notation</vt:lpstr>
      <vt:lpstr>Common Simplifications of Big-O</vt:lpstr>
      <vt:lpstr>Deducing Complexity from the Code</vt:lpstr>
      <vt:lpstr>Worst-case vs. average-case complexity</vt:lpstr>
      <vt:lpstr>Recursion to the Rescue</vt:lpstr>
      <vt:lpstr>The Merge Sort Idea</vt:lpstr>
      <vt:lpstr>The Merge Sort Implementation</vt:lpstr>
      <vt:lpstr>The Merge Sort Implementation</vt:lpstr>
      <vt:lpstr>The Complexity of Merge Sort</vt:lpstr>
      <vt:lpstr>How Many Levels Are There?</vt:lpstr>
      <vt:lpstr>Comparing N 2 and N log N</vt:lpstr>
      <vt:lpstr>Standard Complexity Classes</vt:lpstr>
      <vt:lpstr>Graphs of the Complexity Classes</vt:lpstr>
      <vt:lpstr>The Quicksort Algorithm</vt:lpstr>
      <vt:lpstr>Partitioning the Array</vt:lpstr>
      <vt:lpstr>The Quicksort Implementation</vt:lpstr>
      <vt:lpstr>The Quicksort Implementation</vt:lpstr>
      <vt:lpstr>The complexity of Quicksort</vt:lpstr>
      <vt:lpstr>Visualizing Sorting Algorithms</vt:lpstr>
      <vt:lpstr>The End</vt:lpstr>
    </vt:vector>
  </TitlesOfParts>
  <Company>Stanford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3—Expressions</dc:title>
  <cp:lastModifiedBy>Prof. Huang Rui (SSE)</cp:lastModifiedBy>
  <cp:revision>213</cp:revision>
  <dcterms:created xsi:type="dcterms:W3CDTF">2014-07-03T09:10:41Z</dcterms:created>
  <dcterms:modified xsi:type="dcterms:W3CDTF">2019-03-29T06:02:17Z</dcterms:modified>
</cp:coreProperties>
</file>